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4"/>
  </p:notesMasterIdLst>
  <p:sldIdLst>
    <p:sldId id="305" r:id="rId2"/>
    <p:sldId id="304" r:id="rId3"/>
    <p:sldId id="306" r:id="rId4"/>
    <p:sldId id="307" r:id="rId5"/>
    <p:sldId id="265" r:id="rId6"/>
    <p:sldId id="261" r:id="rId7"/>
    <p:sldId id="259" r:id="rId8"/>
    <p:sldId id="309" r:id="rId9"/>
    <p:sldId id="310" r:id="rId10"/>
    <p:sldId id="308" r:id="rId11"/>
    <p:sldId id="276" r:id="rId12"/>
    <p:sldId id="319" r:id="rId13"/>
    <p:sldId id="320" r:id="rId14"/>
    <p:sldId id="325" r:id="rId15"/>
    <p:sldId id="321" r:id="rId16"/>
    <p:sldId id="327" r:id="rId17"/>
    <p:sldId id="322" r:id="rId18"/>
    <p:sldId id="323" r:id="rId19"/>
    <p:sldId id="324" r:id="rId20"/>
    <p:sldId id="326" r:id="rId21"/>
    <p:sldId id="318" r:id="rId22"/>
    <p:sldId id="262"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ascadia Code Light" panose="020B0609020000020004" pitchFamily="49" charset="0"/>
      <p:regular r:id="rId29"/>
      <p:italic r:id="rId30"/>
    </p:embeddedFont>
    <p:embeddedFont>
      <p:font typeface="Nunito" pitchFamily="2" charset="0"/>
      <p:regular r:id="rId31"/>
      <p:bold r:id="rId32"/>
      <p:italic r:id="rId33"/>
      <p:boldItalic r:id="rId34"/>
    </p:embeddedFont>
    <p:embeddedFont>
      <p:font typeface="Walter Turncoat"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FB9461-E5AC-47F8-8AA6-5BF79E793501}">
  <a:tblStyle styleId="{9DFB9461-E5AC-47F8-8AA6-5BF79E79350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96B3EC-8770-4C4F-981F-48A8244F383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120"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8791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348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430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087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449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642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434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89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878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324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463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139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402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1566608" y="152400"/>
            <a:ext cx="5978616" cy="4838700"/>
          </a:xfrm>
          <a:prstGeom prst="rect">
            <a:avLst/>
          </a:prstGeom>
          <a:noFill/>
          <a:ln>
            <a:noFill/>
          </a:ln>
        </p:spPr>
      </p:pic>
      <p:sp>
        <p:nvSpPr>
          <p:cNvPr id="11" name="Google Shape;11;p2"/>
          <p:cNvSpPr txBox="1">
            <a:spLocks noGrp="1"/>
          </p:cNvSpPr>
          <p:nvPr>
            <p:ph type="ctrTitle"/>
          </p:nvPr>
        </p:nvSpPr>
        <p:spPr>
          <a:xfrm>
            <a:off x="2323325" y="793100"/>
            <a:ext cx="4497300" cy="35574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12" name="Google Shape;12;p2"/>
          <p:cNvGrpSpPr/>
          <p:nvPr/>
        </p:nvGrpSpPr>
        <p:grpSpPr>
          <a:xfrm>
            <a:off x="7408764" y="2591125"/>
            <a:ext cx="1690607" cy="2184456"/>
            <a:chOff x="7408764" y="2591125"/>
            <a:chExt cx="1690607" cy="2184456"/>
          </a:xfrm>
        </p:grpSpPr>
        <p:grpSp>
          <p:nvGrpSpPr>
            <p:cNvPr id="13" name="Google Shape;13;p2"/>
            <p:cNvGrpSpPr/>
            <p:nvPr/>
          </p:nvGrpSpPr>
          <p:grpSpPr>
            <a:xfrm>
              <a:off x="7995213" y="4383200"/>
              <a:ext cx="593753" cy="392380"/>
              <a:chOff x="7995213" y="4383200"/>
              <a:chExt cx="593753" cy="392380"/>
            </a:xfrm>
          </p:grpSpPr>
          <p:sp>
            <p:nvSpPr>
              <p:cNvPr id="14" name="Google Shape;14;p2"/>
              <p:cNvSpPr/>
              <p:nvPr/>
            </p:nvSpPr>
            <p:spPr>
              <a:xfrm>
                <a:off x="7995213"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5" name="Google Shape;15;p2"/>
              <p:cNvSpPr/>
              <p:nvPr/>
            </p:nvSpPr>
            <p:spPr>
              <a:xfrm flipH="1">
                <a:off x="8457328"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sp>
          <p:nvSpPr>
            <p:cNvPr id="16" name="Google Shape;16;p2"/>
            <p:cNvSpPr/>
            <p:nvPr/>
          </p:nvSpPr>
          <p:spPr>
            <a:xfrm rot="1286208">
              <a:off x="8683842" y="4116954"/>
              <a:ext cx="383408" cy="248348"/>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sp>
          <p:nvSpPr>
            <p:cNvPr id="17" name="Google Shape;17;p2"/>
            <p:cNvSpPr/>
            <p:nvPr/>
          </p:nvSpPr>
          <p:spPr>
            <a:xfrm rot="7382472">
              <a:off x="7425676" y="4045949"/>
              <a:ext cx="383364" cy="248319"/>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pic>
          <p:nvPicPr>
            <p:cNvPr id="18" name="Google Shape;18;p2"/>
            <p:cNvPicPr preferRelativeResize="0"/>
            <p:nvPr/>
          </p:nvPicPr>
          <p:blipFill>
            <a:blip r:embed="rId3">
              <a:alphaModFix/>
            </a:blip>
            <a:stretch>
              <a:fillRect/>
            </a:stretch>
          </p:blipFill>
          <p:spPr>
            <a:xfrm>
              <a:off x="7716146" y="2591125"/>
              <a:ext cx="1151884" cy="1884475"/>
            </a:xfrm>
            <a:prstGeom prst="rect">
              <a:avLst/>
            </a:prstGeom>
            <a:noFill/>
            <a:ln>
              <a:noFill/>
            </a:ln>
          </p:spPr>
        </p:pic>
        <p:sp>
          <p:nvSpPr>
            <p:cNvPr id="19" name="Google Shape;19;p2"/>
            <p:cNvSpPr/>
            <p:nvPr/>
          </p:nvSpPr>
          <p:spPr>
            <a:xfrm>
              <a:off x="8291550" y="3767976"/>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8002284" y="3780499"/>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rot="2699884">
              <a:off x="7991638" y="3650470"/>
              <a:ext cx="524796" cy="584716"/>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lt1"/>
              </a:solidFill>
              <a:prstDash val="solid"/>
              <a:round/>
              <a:headEnd type="none" w="med" len="med"/>
              <a:tailEnd type="none" w="med" len="med"/>
            </a:ln>
          </p:spPr>
        </p:sp>
      </p:grpSp>
      <p:grpSp>
        <p:nvGrpSpPr>
          <p:cNvPr id="22" name="Google Shape;22;p2"/>
          <p:cNvGrpSpPr/>
          <p:nvPr/>
        </p:nvGrpSpPr>
        <p:grpSpPr>
          <a:xfrm>
            <a:off x="174105" y="3016343"/>
            <a:ext cx="1561058" cy="1763848"/>
            <a:chOff x="174105" y="3016343"/>
            <a:chExt cx="1561058" cy="1763848"/>
          </a:xfrm>
        </p:grpSpPr>
        <p:grpSp>
          <p:nvGrpSpPr>
            <p:cNvPr id="23" name="Google Shape;23;p2"/>
            <p:cNvGrpSpPr/>
            <p:nvPr/>
          </p:nvGrpSpPr>
          <p:grpSpPr>
            <a:xfrm>
              <a:off x="878674" y="4387822"/>
              <a:ext cx="477532" cy="392369"/>
              <a:chOff x="3019540" y="1608452"/>
              <a:chExt cx="440488" cy="361931"/>
            </a:xfrm>
          </p:grpSpPr>
          <p:sp>
            <p:nvSpPr>
              <p:cNvPr id="24" name="Google Shape;24;p2"/>
              <p:cNvSpPr/>
              <p:nvPr/>
            </p:nvSpPr>
            <p:spPr>
              <a:xfrm flipH="1">
                <a:off x="3338602"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25" name="Google Shape;25;p2"/>
              <p:cNvSpPr/>
              <p:nvPr/>
            </p:nvSpPr>
            <p:spPr>
              <a:xfrm flipH="1">
                <a:off x="3019540"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26" name="Google Shape;26;p2"/>
            <p:cNvPicPr preferRelativeResize="0"/>
            <p:nvPr/>
          </p:nvPicPr>
          <p:blipFill>
            <a:blip r:embed="rId4">
              <a:alphaModFix/>
            </a:blip>
            <a:stretch>
              <a:fillRect/>
            </a:stretch>
          </p:blipFill>
          <p:spPr>
            <a:xfrm flipH="1">
              <a:off x="327482" y="3016343"/>
              <a:ext cx="1407681" cy="1459257"/>
            </a:xfrm>
            <a:prstGeom prst="rect">
              <a:avLst/>
            </a:prstGeom>
            <a:noFill/>
            <a:ln>
              <a:noFill/>
            </a:ln>
          </p:spPr>
        </p:pic>
        <p:sp>
          <p:nvSpPr>
            <p:cNvPr id="27" name="Google Shape;27;p2"/>
            <p:cNvSpPr/>
            <p:nvPr/>
          </p:nvSpPr>
          <p:spPr>
            <a:xfrm rot="-10145659">
              <a:off x="200227" y="3936639"/>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28" name="Google Shape;28;p2"/>
            <p:cNvSpPr/>
            <p:nvPr/>
          </p:nvSpPr>
          <p:spPr>
            <a:xfrm flipH="1">
              <a:off x="1077809" y="344339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flipH="1">
              <a:off x="1394530" y="341859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0"/>
        <p:cNvGrpSpPr/>
        <p:nvPr/>
      </p:nvGrpSpPr>
      <p:grpSpPr>
        <a:xfrm>
          <a:off x="0" y="0"/>
          <a:ext cx="0" cy="0"/>
          <a:chOff x="0" y="0"/>
          <a:chExt cx="0" cy="0"/>
        </a:xfrm>
      </p:grpSpPr>
      <p:grpSp>
        <p:nvGrpSpPr>
          <p:cNvPr id="31" name="Google Shape;31;p3"/>
          <p:cNvGrpSpPr/>
          <p:nvPr/>
        </p:nvGrpSpPr>
        <p:grpSpPr>
          <a:xfrm>
            <a:off x="7423694" y="2798737"/>
            <a:ext cx="1617944" cy="1829054"/>
            <a:chOff x="7423694" y="2798737"/>
            <a:chExt cx="1617944" cy="1829054"/>
          </a:xfrm>
        </p:grpSpPr>
        <p:grpSp>
          <p:nvGrpSpPr>
            <p:cNvPr id="32" name="Google Shape;32;p3"/>
            <p:cNvGrpSpPr/>
            <p:nvPr/>
          </p:nvGrpSpPr>
          <p:grpSpPr>
            <a:xfrm flipH="1">
              <a:off x="7859537" y="4235422"/>
              <a:ext cx="477532" cy="392369"/>
              <a:chOff x="3019540" y="1608452"/>
              <a:chExt cx="440488" cy="361931"/>
            </a:xfrm>
          </p:grpSpPr>
          <p:sp>
            <p:nvSpPr>
              <p:cNvPr id="33" name="Google Shape;33;p3"/>
              <p:cNvSpPr/>
              <p:nvPr/>
            </p:nvSpPr>
            <p:spPr>
              <a:xfrm flipH="1">
                <a:off x="3338602"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34" name="Google Shape;34;p3"/>
              <p:cNvSpPr/>
              <p:nvPr/>
            </p:nvSpPr>
            <p:spPr>
              <a:xfrm flipH="1">
                <a:off x="3019540" y="1608452"/>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35" name="Google Shape;35;p3"/>
            <p:cNvPicPr preferRelativeResize="0"/>
            <p:nvPr/>
          </p:nvPicPr>
          <p:blipFill>
            <a:blip r:embed="rId2">
              <a:alphaModFix/>
            </a:blip>
            <a:stretch>
              <a:fillRect/>
            </a:stretch>
          </p:blipFill>
          <p:spPr>
            <a:xfrm>
              <a:off x="7423694" y="2798737"/>
              <a:ext cx="1541746" cy="1505664"/>
            </a:xfrm>
            <a:prstGeom prst="rect">
              <a:avLst/>
            </a:prstGeom>
            <a:noFill/>
            <a:ln>
              <a:noFill/>
            </a:ln>
          </p:spPr>
        </p:pic>
        <p:sp>
          <p:nvSpPr>
            <p:cNvPr id="36" name="Google Shape;36;p3"/>
            <p:cNvSpPr/>
            <p:nvPr/>
          </p:nvSpPr>
          <p:spPr>
            <a:xfrm rot="10145659" flipH="1">
              <a:off x="8744442" y="3784239"/>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37" name="Google Shape;37;p3"/>
            <p:cNvSpPr/>
            <p:nvPr/>
          </p:nvSpPr>
          <p:spPr>
            <a:xfrm>
              <a:off x="8145101" y="351959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846505" y="349479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9" name="Google Shape;39;p3"/>
          <p:cNvGrpSpPr/>
          <p:nvPr/>
        </p:nvGrpSpPr>
        <p:grpSpPr>
          <a:xfrm>
            <a:off x="234989" y="2839988"/>
            <a:ext cx="1635537" cy="1783192"/>
            <a:chOff x="234989" y="2839988"/>
            <a:chExt cx="1635537" cy="1783192"/>
          </a:xfrm>
        </p:grpSpPr>
        <p:grpSp>
          <p:nvGrpSpPr>
            <p:cNvPr id="40" name="Google Shape;40;p3"/>
            <p:cNvGrpSpPr/>
            <p:nvPr/>
          </p:nvGrpSpPr>
          <p:grpSpPr>
            <a:xfrm>
              <a:off x="782412" y="4230800"/>
              <a:ext cx="593753" cy="392380"/>
              <a:chOff x="7919013" y="4383200"/>
              <a:chExt cx="593753" cy="392380"/>
            </a:xfrm>
          </p:grpSpPr>
          <p:sp>
            <p:nvSpPr>
              <p:cNvPr id="41" name="Google Shape;41;p3"/>
              <p:cNvSpPr/>
              <p:nvPr/>
            </p:nvSpPr>
            <p:spPr>
              <a:xfrm>
                <a:off x="7919013"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42" name="Google Shape;42;p3"/>
              <p:cNvSpPr/>
              <p:nvPr/>
            </p:nvSpPr>
            <p:spPr>
              <a:xfrm flipH="1">
                <a:off x="8381128" y="43832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sp>
          <p:nvSpPr>
            <p:cNvPr id="43" name="Google Shape;43;p3"/>
            <p:cNvSpPr/>
            <p:nvPr/>
          </p:nvSpPr>
          <p:spPr>
            <a:xfrm rot="-8639560">
              <a:off x="305426" y="3422808"/>
              <a:ext cx="383356" cy="248314"/>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sp>
          <p:nvSpPr>
            <p:cNvPr id="44" name="Google Shape;44;p3"/>
            <p:cNvSpPr/>
            <p:nvPr/>
          </p:nvSpPr>
          <p:spPr>
            <a:xfrm rot="8639560" flipH="1">
              <a:off x="1450801" y="3422808"/>
              <a:ext cx="383356" cy="248314"/>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pic>
          <p:nvPicPr>
            <p:cNvPr id="45" name="Google Shape;45;p3"/>
            <p:cNvPicPr preferRelativeResize="0"/>
            <p:nvPr/>
          </p:nvPicPr>
          <p:blipFill>
            <a:blip r:embed="rId3">
              <a:alphaModFix/>
            </a:blip>
            <a:stretch>
              <a:fillRect/>
            </a:stretch>
          </p:blipFill>
          <p:spPr>
            <a:xfrm>
              <a:off x="234989" y="2839988"/>
              <a:ext cx="1598465" cy="1464413"/>
            </a:xfrm>
            <a:prstGeom prst="rect">
              <a:avLst/>
            </a:prstGeom>
            <a:noFill/>
            <a:ln>
              <a:noFill/>
            </a:ln>
          </p:spPr>
        </p:pic>
        <p:sp>
          <p:nvSpPr>
            <p:cNvPr id="46" name="Google Shape;46;p3"/>
            <p:cNvSpPr/>
            <p:nvPr/>
          </p:nvSpPr>
          <p:spPr>
            <a:xfrm>
              <a:off x="1154950" y="3615576"/>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3"/>
            <p:cNvSpPr/>
            <p:nvPr/>
          </p:nvSpPr>
          <p:spPr>
            <a:xfrm>
              <a:off x="865684" y="3628099"/>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3"/>
            <p:cNvSpPr/>
            <p:nvPr/>
          </p:nvSpPr>
          <p:spPr>
            <a:xfrm>
              <a:off x="937638" y="3714775"/>
              <a:ext cx="264300" cy="264300"/>
            </a:xfrm>
            <a:prstGeom prst="pie">
              <a:avLst>
                <a:gd name="adj1" fmla="val 0"/>
                <a:gd name="adj2" fmla="val 108529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 name="Google Shape;49;p3"/>
          <p:cNvPicPr preferRelativeResize="0"/>
          <p:nvPr/>
        </p:nvPicPr>
        <p:blipFill>
          <a:blip r:embed="rId4">
            <a:alphaModFix/>
          </a:blip>
          <a:stretch>
            <a:fillRect/>
          </a:stretch>
        </p:blipFill>
        <p:spPr>
          <a:xfrm>
            <a:off x="1566608" y="152400"/>
            <a:ext cx="5978616" cy="4838700"/>
          </a:xfrm>
          <a:prstGeom prst="rect">
            <a:avLst/>
          </a:prstGeom>
          <a:noFill/>
          <a:ln>
            <a:noFill/>
          </a:ln>
        </p:spPr>
      </p:pic>
      <p:sp>
        <p:nvSpPr>
          <p:cNvPr id="50" name="Google Shape;50;p3"/>
          <p:cNvSpPr txBox="1">
            <a:spLocks noGrp="1"/>
          </p:cNvSpPr>
          <p:nvPr>
            <p:ph type="ctrTitle"/>
          </p:nvPr>
        </p:nvSpPr>
        <p:spPr>
          <a:xfrm>
            <a:off x="2332650" y="1867225"/>
            <a:ext cx="4478700" cy="10077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 name="Google Shape;51;p3"/>
          <p:cNvSpPr txBox="1">
            <a:spLocks noGrp="1"/>
          </p:cNvSpPr>
          <p:nvPr>
            <p:ph type="subTitle" idx="1"/>
          </p:nvPr>
        </p:nvSpPr>
        <p:spPr>
          <a:xfrm>
            <a:off x="2332650" y="2971775"/>
            <a:ext cx="4478700" cy="304500"/>
          </a:xfrm>
          <a:prstGeom prst="rect">
            <a:avLst/>
          </a:prstGeom>
        </p:spPr>
        <p:txBody>
          <a:bodyPr spcFirstLastPara="1" wrap="square" lIns="0" tIns="0" rIns="0" bIns="0" anchor="t"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800"/>
              </a:spcBef>
              <a:spcAft>
                <a:spcPts val="0"/>
              </a:spcAft>
              <a:buClr>
                <a:schemeClr val="dk2"/>
              </a:buClr>
              <a:buSzPts val="1800"/>
              <a:buNone/>
              <a:defRPr sz="1800">
                <a:solidFill>
                  <a:schemeClr val="dk2"/>
                </a:solidFill>
              </a:defRPr>
            </a:lvl2pPr>
            <a:lvl3pPr lvl="2" algn="ctr" rtl="0">
              <a:spcBef>
                <a:spcPts val="800"/>
              </a:spcBef>
              <a:spcAft>
                <a:spcPts val="0"/>
              </a:spcAft>
              <a:buClr>
                <a:schemeClr val="dk2"/>
              </a:buClr>
              <a:buSzPts val="1800"/>
              <a:buNone/>
              <a:defRPr sz="1800">
                <a:solidFill>
                  <a:schemeClr val="dk2"/>
                </a:solidFill>
              </a:defRPr>
            </a:lvl3pPr>
            <a:lvl4pPr lvl="3" algn="ctr" rtl="0">
              <a:spcBef>
                <a:spcPts val="800"/>
              </a:spcBef>
              <a:spcAft>
                <a:spcPts val="0"/>
              </a:spcAft>
              <a:buClr>
                <a:schemeClr val="dk2"/>
              </a:buClr>
              <a:buSzPts val="1800"/>
              <a:buNone/>
              <a:defRPr sz="1800">
                <a:solidFill>
                  <a:schemeClr val="dk2"/>
                </a:solidFill>
              </a:defRPr>
            </a:lvl4pPr>
            <a:lvl5pPr lvl="4" algn="ctr" rtl="0">
              <a:spcBef>
                <a:spcPts val="800"/>
              </a:spcBef>
              <a:spcAft>
                <a:spcPts val="0"/>
              </a:spcAft>
              <a:buClr>
                <a:schemeClr val="dk2"/>
              </a:buClr>
              <a:buSzPts val="1800"/>
              <a:buNone/>
              <a:defRPr sz="1800">
                <a:solidFill>
                  <a:schemeClr val="dk2"/>
                </a:solidFill>
              </a:defRPr>
            </a:lvl5pPr>
            <a:lvl6pPr lvl="5" algn="ctr" rtl="0">
              <a:spcBef>
                <a:spcPts val="800"/>
              </a:spcBef>
              <a:spcAft>
                <a:spcPts val="0"/>
              </a:spcAft>
              <a:buClr>
                <a:schemeClr val="dk2"/>
              </a:buClr>
              <a:buSzPts val="1800"/>
              <a:buNone/>
              <a:defRPr sz="1800">
                <a:solidFill>
                  <a:schemeClr val="dk2"/>
                </a:solidFill>
              </a:defRPr>
            </a:lvl6pPr>
            <a:lvl7pPr lvl="6" algn="ctr" rtl="0">
              <a:spcBef>
                <a:spcPts val="800"/>
              </a:spcBef>
              <a:spcAft>
                <a:spcPts val="0"/>
              </a:spcAft>
              <a:buClr>
                <a:schemeClr val="dk2"/>
              </a:buClr>
              <a:buSzPts val="1800"/>
              <a:buNone/>
              <a:defRPr sz="1800">
                <a:solidFill>
                  <a:schemeClr val="dk2"/>
                </a:solidFill>
              </a:defRPr>
            </a:lvl7pPr>
            <a:lvl8pPr lvl="7" algn="ctr" rtl="0">
              <a:spcBef>
                <a:spcPts val="800"/>
              </a:spcBef>
              <a:spcAft>
                <a:spcPts val="0"/>
              </a:spcAft>
              <a:buClr>
                <a:schemeClr val="dk2"/>
              </a:buClr>
              <a:buSzPts val="1800"/>
              <a:buNone/>
              <a:defRPr sz="1800">
                <a:solidFill>
                  <a:schemeClr val="dk2"/>
                </a:solidFill>
              </a:defRPr>
            </a:lvl8pPr>
            <a:lvl9pPr lvl="8" algn="ctr" rtl="0">
              <a:spcBef>
                <a:spcPts val="800"/>
              </a:spcBef>
              <a:spcAft>
                <a:spcPts val="800"/>
              </a:spcAft>
              <a:buClr>
                <a:schemeClr val="dk2"/>
              </a:buClr>
              <a:buSzPts val="1800"/>
              <a:buNone/>
              <a:defRPr sz="18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2"/>
        <p:cNvGrpSpPr/>
        <p:nvPr/>
      </p:nvGrpSpPr>
      <p:grpSpPr>
        <a:xfrm>
          <a:off x="0" y="0"/>
          <a:ext cx="0" cy="0"/>
          <a:chOff x="0" y="0"/>
          <a:chExt cx="0" cy="0"/>
        </a:xfrm>
      </p:grpSpPr>
      <p:pic>
        <p:nvPicPr>
          <p:cNvPr id="53" name="Google Shape;53;p4"/>
          <p:cNvPicPr preferRelativeResize="0"/>
          <p:nvPr/>
        </p:nvPicPr>
        <p:blipFill>
          <a:blip r:embed="rId2">
            <a:alphaModFix/>
          </a:blip>
          <a:stretch>
            <a:fillRect/>
          </a:stretch>
        </p:blipFill>
        <p:spPr>
          <a:xfrm>
            <a:off x="1424513" y="275719"/>
            <a:ext cx="4757423" cy="4551961"/>
          </a:xfrm>
          <a:prstGeom prst="rect">
            <a:avLst/>
          </a:prstGeom>
          <a:noFill/>
          <a:ln>
            <a:noFill/>
          </a:ln>
        </p:spPr>
      </p:pic>
      <p:sp>
        <p:nvSpPr>
          <p:cNvPr id="54" name="Google Shape;54;p4"/>
          <p:cNvSpPr txBox="1">
            <a:spLocks noGrp="1"/>
          </p:cNvSpPr>
          <p:nvPr>
            <p:ph type="body" idx="1"/>
          </p:nvPr>
        </p:nvSpPr>
        <p:spPr>
          <a:xfrm>
            <a:off x="1821650" y="1014450"/>
            <a:ext cx="3672000" cy="3114600"/>
          </a:xfrm>
          <a:prstGeom prst="rect">
            <a:avLst/>
          </a:prstGeom>
        </p:spPr>
        <p:txBody>
          <a:bodyPr spcFirstLastPara="1" wrap="square" lIns="0" tIns="0" rIns="0" bIns="0" anchor="ctr" anchorCtr="0">
            <a:noAutofit/>
          </a:bodyPr>
          <a:lstStyle>
            <a:lvl1pPr marL="457200" lvl="0" indent="-355600" algn="ctr" rtl="0">
              <a:spcBef>
                <a:spcPts val="0"/>
              </a:spcBef>
              <a:spcAft>
                <a:spcPts val="0"/>
              </a:spcAft>
              <a:buClr>
                <a:schemeClr val="dk1"/>
              </a:buClr>
              <a:buSzPts val="2000"/>
              <a:buChar char="➜"/>
              <a:defRPr i="1">
                <a:solidFill>
                  <a:schemeClr val="dk1"/>
                </a:solidFill>
              </a:defRPr>
            </a:lvl1pPr>
            <a:lvl2pPr marL="914400" lvl="1" indent="-381000" algn="ctr" rtl="0">
              <a:spcBef>
                <a:spcPts val="800"/>
              </a:spcBef>
              <a:spcAft>
                <a:spcPts val="0"/>
              </a:spcAft>
              <a:buClr>
                <a:schemeClr val="dk1"/>
              </a:buClr>
              <a:buSzPts val="2400"/>
              <a:buChar char="-"/>
              <a:defRPr i="1">
                <a:solidFill>
                  <a:schemeClr val="dk1"/>
                </a:solidFill>
              </a:defRPr>
            </a:lvl2pPr>
            <a:lvl3pPr marL="1371600" lvl="2" indent="-381000" algn="ctr" rtl="0">
              <a:spcBef>
                <a:spcPts val="800"/>
              </a:spcBef>
              <a:spcAft>
                <a:spcPts val="0"/>
              </a:spcAft>
              <a:buClr>
                <a:schemeClr val="dk1"/>
              </a:buClr>
              <a:buSzPts val="2400"/>
              <a:buChar char="-"/>
              <a:defRPr i="1">
                <a:solidFill>
                  <a:schemeClr val="dk1"/>
                </a:solidFill>
              </a:defRPr>
            </a:lvl3pPr>
            <a:lvl4pPr marL="1828800" lvl="3" indent="-381000" algn="ctr" rtl="0">
              <a:spcBef>
                <a:spcPts val="800"/>
              </a:spcBef>
              <a:spcAft>
                <a:spcPts val="0"/>
              </a:spcAft>
              <a:buClr>
                <a:schemeClr val="dk1"/>
              </a:buClr>
              <a:buSzPts val="2400"/>
              <a:buChar char="-"/>
              <a:defRPr i="1">
                <a:solidFill>
                  <a:schemeClr val="dk1"/>
                </a:solidFill>
              </a:defRPr>
            </a:lvl4pPr>
            <a:lvl5pPr marL="2286000" lvl="4" indent="-381000" algn="ctr" rtl="0">
              <a:spcBef>
                <a:spcPts val="800"/>
              </a:spcBef>
              <a:spcAft>
                <a:spcPts val="0"/>
              </a:spcAft>
              <a:buClr>
                <a:schemeClr val="dk1"/>
              </a:buClr>
              <a:buSzPts val="2400"/>
              <a:buChar char="-"/>
              <a:defRPr i="1">
                <a:solidFill>
                  <a:schemeClr val="dk1"/>
                </a:solidFill>
              </a:defRPr>
            </a:lvl5pPr>
            <a:lvl6pPr marL="2743200" lvl="5" indent="-381000" algn="ctr" rtl="0">
              <a:spcBef>
                <a:spcPts val="800"/>
              </a:spcBef>
              <a:spcAft>
                <a:spcPts val="0"/>
              </a:spcAft>
              <a:buClr>
                <a:schemeClr val="dk1"/>
              </a:buClr>
              <a:buSzPts val="2400"/>
              <a:buChar char="-"/>
              <a:defRPr i="1">
                <a:solidFill>
                  <a:schemeClr val="dk1"/>
                </a:solidFill>
              </a:defRPr>
            </a:lvl6pPr>
            <a:lvl7pPr marL="3200400" lvl="6" indent="-381000" algn="ctr" rtl="0">
              <a:spcBef>
                <a:spcPts val="800"/>
              </a:spcBef>
              <a:spcAft>
                <a:spcPts val="0"/>
              </a:spcAft>
              <a:buClr>
                <a:schemeClr val="dk1"/>
              </a:buClr>
              <a:buSzPts val="2400"/>
              <a:buChar char="●"/>
              <a:defRPr i="1">
                <a:solidFill>
                  <a:schemeClr val="dk1"/>
                </a:solidFill>
              </a:defRPr>
            </a:lvl7pPr>
            <a:lvl8pPr marL="3657600" lvl="7" indent="-381000" algn="ctr" rtl="0">
              <a:spcBef>
                <a:spcPts val="800"/>
              </a:spcBef>
              <a:spcAft>
                <a:spcPts val="0"/>
              </a:spcAft>
              <a:buClr>
                <a:schemeClr val="dk1"/>
              </a:buClr>
              <a:buSzPts val="2400"/>
              <a:buChar char="○"/>
              <a:defRPr i="1">
                <a:solidFill>
                  <a:schemeClr val="dk1"/>
                </a:solidFill>
              </a:defRPr>
            </a:lvl8pPr>
            <a:lvl9pPr marL="4114800" lvl="8" indent="-381000" algn="ctr" rtl="0">
              <a:spcBef>
                <a:spcPts val="800"/>
              </a:spcBef>
              <a:spcAft>
                <a:spcPts val="800"/>
              </a:spcAft>
              <a:buClr>
                <a:schemeClr val="dk1"/>
              </a:buClr>
              <a:buSzPts val="2400"/>
              <a:buChar char="■"/>
              <a:defRPr i="1">
                <a:solidFill>
                  <a:schemeClr val="dk1"/>
                </a:solidFill>
              </a:defRPr>
            </a:lvl9pPr>
          </a:lstStyle>
          <a:p>
            <a:endParaRPr/>
          </a:p>
        </p:txBody>
      </p:sp>
      <p:sp>
        <p:nvSpPr>
          <p:cNvPr id="55" name="Google Shape;55;p4"/>
          <p:cNvSpPr txBox="1"/>
          <p:nvPr/>
        </p:nvSpPr>
        <p:spPr>
          <a:xfrm>
            <a:off x="2679000" y="27571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dk1"/>
                </a:solidFill>
                <a:latin typeface="Walter Turncoat"/>
                <a:ea typeface="Walter Turncoat"/>
                <a:cs typeface="Walter Turncoat"/>
                <a:sym typeface="Walter Turncoat"/>
              </a:rPr>
              <a:t>“</a:t>
            </a:r>
            <a:endParaRPr sz="9600">
              <a:solidFill>
                <a:schemeClr val="dk1"/>
              </a:solidFill>
              <a:latin typeface="Walter Turncoat"/>
              <a:ea typeface="Walter Turncoat"/>
              <a:cs typeface="Walter Turncoat"/>
              <a:sym typeface="Walter Turncoat"/>
            </a:endParaRPr>
          </a:p>
        </p:txBody>
      </p:sp>
      <p:sp>
        <p:nvSpPr>
          <p:cNvPr id="56" name="Google Shape;56;p4"/>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57" name="Google Shape;57;p4"/>
          <p:cNvGrpSpPr/>
          <p:nvPr/>
        </p:nvGrpSpPr>
        <p:grpSpPr>
          <a:xfrm>
            <a:off x="6077345" y="2421525"/>
            <a:ext cx="1652587" cy="2191979"/>
            <a:chOff x="6077345" y="2421525"/>
            <a:chExt cx="1652587" cy="2191979"/>
          </a:xfrm>
        </p:grpSpPr>
        <p:sp>
          <p:nvSpPr>
            <p:cNvPr id="58" name="Google Shape;58;p4"/>
            <p:cNvSpPr/>
            <p:nvPr/>
          </p:nvSpPr>
          <p:spPr>
            <a:xfrm rot="-9402089">
              <a:off x="6110823" y="3129898"/>
              <a:ext cx="383368" cy="248322"/>
            </a:xfrm>
            <a:custGeom>
              <a:avLst/>
              <a:gdLst/>
              <a:ahLst/>
              <a:cxnLst/>
              <a:rect l="l" t="t" r="r" b="b"/>
              <a:pathLst>
                <a:path w="25146" h="16288" extrusionOk="0">
                  <a:moveTo>
                    <a:pt x="0" y="0"/>
                  </a:moveTo>
                  <a:cubicBezTo>
                    <a:pt x="9272" y="3711"/>
                    <a:pt x="18751" y="8617"/>
                    <a:pt x="25146" y="16288"/>
                  </a:cubicBezTo>
                </a:path>
              </a:pathLst>
            </a:custGeom>
            <a:noFill/>
            <a:ln w="38100" cap="rnd" cmpd="sng">
              <a:solidFill>
                <a:schemeClr val="dk1"/>
              </a:solidFill>
              <a:prstDash val="solid"/>
              <a:round/>
              <a:headEnd type="none" w="med" len="med"/>
              <a:tailEnd type="none" w="med" len="med"/>
            </a:ln>
          </p:spPr>
        </p:sp>
        <p:grpSp>
          <p:nvGrpSpPr>
            <p:cNvPr id="59" name="Google Shape;59;p4"/>
            <p:cNvGrpSpPr/>
            <p:nvPr/>
          </p:nvGrpSpPr>
          <p:grpSpPr>
            <a:xfrm flipH="1">
              <a:off x="6683849" y="4221134"/>
              <a:ext cx="477532" cy="392369"/>
              <a:chOff x="4104022" y="1595273"/>
              <a:chExt cx="440488" cy="361931"/>
            </a:xfrm>
          </p:grpSpPr>
          <p:sp>
            <p:nvSpPr>
              <p:cNvPr id="60" name="Google Shape;60;p4"/>
              <p:cNvSpPr/>
              <p:nvPr/>
            </p:nvSpPr>
            <p:spPr>
              <a:xfrm flipH="1">
                <a:off x="4423085" y="1595273"/>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61" name="Google Shape;61;p4"/>
              <p:cNvSpPr/>
              <p:nvPr/>
            </p:nvSpPr>
            <p:spPr>
              <a:xfrm flipH="1">
                <a:off x="4104022" y="1595273"/>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62" name="Google Shape;62;p4"/>
            <p:cNvPicPr preferRelativeResize="0"/>
            <p:nvPr/>
          </p:nvPicPr>
          <p:blipFill>
            <a:blip r:embed="rId3">
              <a:alphaModFix/>
            </a:blip>
            <a:stretch>
              <a:fillRect/>
            </a:stretch>
          </p:blipFill>
          <p:spPr>
            <a:xfrm>
              <a:off x="6346671" y="2421525"/>
              <a:ext cx="1151884" cy="1884475"/>
            </a:xfrm>
            <a:prstGeom prst="rect">
              <a:avLst/>
            </a:prstGeom>
            <a:noFill/>
            <a:ln>
              <a:noFill/>
            </a:ln>
          </p:spPr>
        </p:pic>
        <p:sp>
          <p:nvSpPr>
            <p:cNvPr id="63" name="Google Shape;63;p4"/>
            <p:cNvSpPr/>
            <p:nvPr/>
          </p:nvSpPr>
          <p:spPr>
            <a:xfrm rot="10145659" flipH="1">
              <a:off x="7432735" y="3653264"/>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64" name="Google Shape;64;p4"/>
            <p:cNvSpPr/>
            <p:nvPr/>
          </p:nvSpPr>
          <p:spPr>
            <a:xfrm>
              <a:off x="6833395" y="3388622"/>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4"/>
            <p:cNvSpPr/>
            <p:nvPr/>
          </p:nvSpPr>
          <p:spPr>
            <a:xfrm>
              <a:off x="6534799" y="3363823"/>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6"/>
        <p:cNvGrpSpPr/>
        <p:nvPr/>
      </p:nvGrpSpPr>
      <p:grpSpPr>
        <a:xfrm>
          <a:off x="0" y="0"/>
          <a:ext cx="0" cy="0"/>
          <a:chOff x="0" y="0"/>
          <a:chExt cx="0" cy="0"/>
        </a:xfrm>
      </p:grpSpPr>
      <p:pic>
        <p:nvPicPr>
          <p:cNvPr id="67" name="Google Shape;67;p5"/>
          <p:cNvPicPr preferRelativeResize="0"/>
          <p:nvPr/>
        </p:nvPicPr>
        <p:blipFill>
          <a:blip r:embed="rId2">
            <a:alphaModFix/>
          </a:blip>
          <a:stretch>
            <a:fillRect/>
          </a:stretch>
        </p:blipFill>
        <p:spPr>
          <a:xfrm>
            <a:off x="151795" y="152400"/>
            <a:ext cx="7293742" cy="4838700"/>
          </a:xfrm>
          <a:prstGeom prst="rect">
            <a:avLst/>
          </a:prstGeom>
          <a:noFill/>
          <a:ln>
            <a:noFill/>
          </a:ln>
        </p:spPr>
      </p:pic>
      <p:sp>
        <p:nvSpPr>
          <p:cNvPr id="68" name="Google Shape;68;p5"/>
          <p:cNvSpPr txBox="1">
            <a:spLocks noGrp="1"/>
          </p:cNvSpPr>
          <p:nvPr>
            <p:ph type="title"/>
          </p:nvPr>
        </p:nvSpPr>
        <p:spPr>
          <a:xfrm>
            <a:off x="548125" y="593125"/>
            <a:ext cx="6167100" cy="3963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69" name="Google Shape;69;p5"/>
          <p:cNvSpPr txBox="1">
            <a:spLocks noGrp="1"/>
          </p:cNvSpPr>
          <p:nvPr>
            <p:ph type="body" idx="1"/>
          </p:nvPr>
        </p:nvSpPr>
        <p:spPr>
          <a:xfrm>
            <a:off x="548125" y="1271600"/>
            <a:ext cx="6167100" cy="32979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70" name="Google Shape;70;p5"/>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71" name="Google Shape;71;p5"/>
          <p:cNvGrpSpPr/>
          <p:nvPr/>
        </p:nvGrpSpPr>
        <p:grpSpPr>
          <a:xfrm>
            <a:off x="7351600" y="2783674"/>
            <a:ext cx="1613838" cy="1779823"/>
            <a:chOff x="7351600" y="2783674"/>
            <a:chExt cx="1613838" cy="1779823"/>
          </a:xfrm>
        </p:grpSpPr>
        <p:grpSp>
          <p:nvGrpSpPr>
            <p:cNvPr id="72" name="Google Shape;72;p5"/>
            <p:cNvGrpSpPr/>
            <p:nvPr/>
          </p:nvGrpSpPr>
          <p:grpSpPr>
            <a:xfrm flipH="1">
              <a:off x="7859537" y="4171128"/>
              <a:ext cx="477532" cy="392369"/>
              <a:chOff x="3019540" y="1549146"/>
              <a:chExt cx="440488" cy="361931"/>
            </a:xfrm>
          </p:grpSpPr>
          <p:sp>
            <p:nvSpPr>
              <p:cNvPr id="73" name="Google Shape;73;p5"/>
              <p:cNvSpPr/>
              <p:nvPr/>
            </p:nvSpPr>
            <p:spPr>
              <a:xfrm flipH="1">
                <a:off x="3338602" y="1549146"/>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74" name="Google Shape;74;p5"/>
              <p:cNvSpPr/>
              <p:nvPr/>
            </p:nvSpPr>
            <p:spPr>
              <a:xfrm flipH="1">
                <a:off x="3019540" y="1549146"/>
                <a:ext cx="121425" cy="361931"/>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grpSp>
        <p:pic>
          <p:nvPicPr>
            <p:cNvPr id="75" name="Google Shape;75;p5"/>
            <p:cNvPicPr preferRelativeResize="0"/>
            <p:nvPr/>
          </p:nvPicPr>
          <p:blipFill>
            <a:blip r:embed="rId3">
              <a:alphaModFix/>
            </a:blip>
            <a:stretch>
              <a:fillRect/>
            </a:stretch>
          </p:blipFill>
          <p:spPr>
            <a:xfrm>
              <a:off x="7351600" y="2783674"/>
              <a:ext cx="1457782" cy="1483911"/>
            </a:xfrm>
            <a:prstGeom prst="rect">
              <a:avLst/>
            </a:prstGeom>
            <a:noFill/>
            <a:ln>
              <a:noFill/>
            </a:ln>
          </p:spPr>
        </p:pic>
        <p:sp>
          <p:nvSpPr>
            <p:cNvPr id="76" name="Google Shape;76;p5"/>
            <p:cNvSpPr/>
            <p:nvPr/>
          </p:nvSpPr>
          <p:spPr>
            <a:xfrm rot="10145659" flipH="1">
              <a:off x="8668242" y="3860439"/>
              <a:ext cx="271074" cy="302024"/>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77" name="Google Shape;77;p5"/>
            <p:cNvSpPr/>
            <p:nvPr/>
          </p:nvSpPr>
          <p:spPr>
            <a:xfrm>
              <a:off x="8068901" y="3595797"/>
              <a:ext cx="145233" cy="145740"/>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5"/>
            <p:cNvSpPr/>
            <p:nvPr/>
          </p:nvSpPr>
          <p:spPr>
            <a:xfrm>
              <a:off x="7770305" y="3570998"/>
              <a:ext cx="127108" cy="13197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1"/>
        <p:cNvGrpSpPr/>
        <p:nvPr/>
      </p:nvGrpSpPr>
      <p:grpSpPr>
        <a:xfrm>
          <a:off x="0" y="0"/>
          <a:ext cx="0" cy="0"/>
          <a:chOff x="0" y="0"/>
          <a:chExt cx="0" cy="0"/>
        </a:xfrm>
      </p:grpSpPr>
      <p:pic>
        <p:nvPicPr>
          <p:cNvPr id="102" name="Google Shape;102;p7"/>
          <p:cNvPicPr preferRelativeResize="0"/>
          <p:nvPr/>
        </p:nvPicPr>
        <p:blipFill>
          <a:blip r:embed="rId2">
            <a:alphaModFix/>
          </a:blip>
          <a:stretch>
            <a:fillRect/>
          </a:stretch>
        </p:blipFill>
        <p:spPr>
          <a:xfrm>
            <a:off x="151795" y="152400"/>
            <a:ext cx="7293742" cy="4838700"/>
          </a:xfrm>
          <a:prstGeom prst="rect">
            <a:avLst/>
          </a:prstGeom>
          <a:noFill/>
          <a:ln>
            <a:noFill/>
          </a:ln>
        </p:spPr>
      </p:pic>
      <p:sp>
        <p:nvSpPr>
          <p:cNvPr id="103" name="Google Shape;103;p7"/>
          <p:cNvSpPr txBox="1">
            <a:spLocks noGrp="1"/>
          </p:cNvSpPr>
          <p:nvPr>
            <p:ph type="title"/>
          </p:nvPr>
        </p:nvSpPr>
        <p:spPr>
          <a:xfrm>
            <a:off x="548125" y="593125"/>
            <a:ext cx="6167100" cy="3963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7"/>
          <p:cNvSpPr txBox="1">
            <a:spLocks noGrp="1"/>
          </p:cNvSpPr>
          <p:nvPr>
            <p:ph type="body" idx="1"/>
          </p:nvPr>
        </p:nvSpPr>
        <p:spPr>
          <a:xfrm>
            <a:off x="548125" y="1271600"/>
            <a:ext cx="1921200" cy="3307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05" name="Google Shape;105;p7"/>
          <p:cNvSpPr txBox="1">
            <a:spLocks noGrp="1"/>
          </p:cNvSpPr>
          <p:nvPr>
            <p:ph type="body" idx="2"/>
          </p:nvPr>
        </p:nvSpPr>
        <p:spPr>
          <a:xfrm>
            <a:off x="2671075" y="1271600"/>
            <a:ext cx="1921200" cy="3307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106" name="Google Shape;106;p7"/>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7"/>
          <p:cNvSpPr txBox="1">
            <a:spLocks noGrp="1"/>
          </p:cNvSpPr>
          <p:nvPr>
            <p:ph type="body" idx="3"/>
          </p:nvPr>
        </p:nvSpPr>
        <p:spPr>
          <a:xfrm>
            <a:off x="4794026" y="1271600"/>
            <a:ext cx="1921200" cy="33075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grpSp>
        <p:nvGrpSpPr>
          <p:cNvPr id="108" name="Google Shape;108;p7"/>
          <p:cNvGrpSpPr/>
          <p:nvPr/>
        </p:nvGrpSpPr>
        <p:grpSpPr>
          <a:xfrm>
            <a:off x="7403272" y="2876096"/>
            <a:ext cx="1631625" cy="1782785"/>
            <a:chOff x="7403272" y="2876096"/>
            <a:chExt cx="1631625" cy="1782785"/>
          </a:xfrm>
        </p:grpSpPr>
        <p:sp>
          <p:nvSpPr>
            <p:cNvPr id="109" name="Google Shape;109;p7"/>
            <p:cNvSpPr/>
            <p:nvPr/>
          </p:nvSpPr>
          <p:spPr>
            <a:xfrm rot="5652216" flipH="1">
              <a:off x="7426337" y="4025462"/>
              <a:ext cx="250048" cy="278597"/>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110" name="Google Shape;110;p7"/>
            <p:cNvSpPr/>
            <p:nvPr/>
          </p:nvSpPr>
          <p:spPr>
            <a:xfrm rot="682371">
              <a:off x="8759823" y="3818276"/>
              <a:ext cx="250059" cy="278610"/>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dk1"/>
              </a:solidFill>
              <a:prstDash val="solid"/>
              <a:round/>
              <a:headEnd type="none" w="med" len="med"/>
              <a:tailEnd type="none" w="med" len="med"/>
            </a:ln>
          </p:spPr>
        </p:sp>
        <p:sp>
          <p:nvSpPr>
            <p:cNvPr id="111" name="Google Shape;111;p7"/>
            <p:cNvSpPr/>
            <p:nvPr/>
          </p:nvSpPr>
          <p:spPr>
            <a:xfrm>
              <a:off x="7919513" y="42665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12" name="Google Shape;112;p7"/>
            <p:cNvSpPr/>
            <p:nvPr/>
          </p:nvSpPr>
          <p:spPr>
            <a:xfrm flipH="1">
              <a:off x="8381628" y="4266500"/>
              <a:ext cx="131637" cy="392380"/>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pic>
          <p:nvPicPr>
            <p:cNvPr id="113" name="Google Shape;113;p7"/>
            <p:cNvPicPr preferRelativeResize="0"/>
            <p:nvPr/>
          </p:nvPicPr>
          <p:blipFill>
            <a:blip r:embed="rId3">
              <a:alphaModFix/>
            </a:blip>
            <a:stretch>
              <a:fillRect/>
            </a:stretch>
          </p:blipFill>
          <p:spPr>
            <a:xfrm>
              <a:off x="7445529" y="2876096"/>
              <a:ext cx="1541746" cy="1505664"/>
            </a:xfrm>
            <a:prstGeom prst="rect">
              <a:avLst/>
            </a:prstGeom>
            <a:noFill/>
            <a:ln>
              <a:noFill/>
            </a:ln>
          </p:spPr>
        </p:pic>
        <p:sp>
          <p:nvSpPr>
            <p:cNvPr id="114" name="Google Shape;114;p7"/>
            <p:cNvSpPr/>
            <p:nvPr/>
          </p:nvSpPr>
          <p:spPr>
            <a:xfrm rot="-372207">
              <a:off x="8259436" y="3705061"/>
              <a:ext cx="146088" cy="146598"/>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7"/>
            <p:cNvSpPr/>
            <p:nvPr/>
          </p:nvSpPr>
          <p:spPr>
            <a:xfrm rot="-335960">
              <a:off x="7958498" y="3711971"/>
              <a:ext cx="127095" cy="131964"/>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7"/>
            <p:cNvSpPr/>
            <p:nvPr/>
          </p:nvSpPr>
          <p:spPr>
            <a:xfrm>
              <a:off x="8101006" y="3969538"/>
              <a:ext cx="139200" cy="2073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8"/>
        <p:cNvGrpSpPr/>
        <p:nvPr/>
      </p:nvGrpSpPr>
      <p:grpSpPr>
        <a:xfrm>
          <a:off x="0" y="0"/>
          <a:ext cx="0" cy="0"/>
          <a:chOff x="0" y="0"/>
          <a:chExt cx="0" cy="0"/>
        </a:xfrm>
      </p:grpSpPr>
      <p:sp>
        <p:nvSpPr>
          <p:cNvPr id="159" name="Google Shape;159;p11"/>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160" name="Google Shape;160;p11"/>
          <p:cNvGrpSpPr/>
          <p:nvPr/>
        </p:nvGrpSpPr>
        <p:grpSpPr>
          <a:xfrm>
            <a:off x="329788" y="4081200"/>
            <a:ext cx="8484419" cy="1041759"/>
            <a:chOff x="329788" y="4081200"/>
            <a:chExt cx="8484419" cy="1041759"/>
          </a:xfrm>
        </p:grpSpPr>
        <p:sp>
          <p:nvSpPr>
            <p:cNvPr id="161" name="Google Shape;161;p11"/>
            <p:cNvSpPr/>
            <p:nvPr/>
          </p:nvSpPr>
          <p:spPr>
            <a:xfrm flipH="1">
              <a:off x="2483177"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2" name="Google Shape;162;p11"/>
            <p:cNvSpPr/>
            <p:nvPr/>
          </p:nvSpPr>
          <p:spPr>
            <a:xfrm flipH="1">
              <a:off x="2290603"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3" name="Google Shape;163;p11"/>
            <p:cNvSpPr/>
            <p:nvPr/>
          </p:nvSpPr>
          <p:spPr>
            <a:xfrm>
              <a:off x="501300"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4" name="Google Shape;164;p11"/>
            <p:cNvSpPr/>
            <p:nvPr/>
          </p:nvSpPr>
          <p:spPr>
            <a:xfrm flipH="1">
              <a:off x="758564"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5" name="Google Shape;165;p11"/>
            <p:cNvSpPr/>
            <p:nvPr/>
          </p:nvSpPr>
          <p:spPr>
            <a:xfrm>
              <a:off x="1274015" y="4925729"/>
              <a:ext cx="168163" cy="181080"/>
            </a:xfrm>
            <a:custGeom>
              <a:avLst/>
              <a:gdLst/>
              <a:ahLst/>
              <a:cxnLst/>
              <a:rect l="l" t="t" r="r" b="b"/>
              <a:pathLst>
                <a:path w="11144" h="12002" extrusionOk="0">
                  <a:moveTo>
                    <a:pt x="11144" y="0"/>
                  </a:moveTo>
                  <a:lnTo>
                    <a:pt x="3429" y="12002"/>
                  </a:lnTo>
                  <a:lnTo>
                    <a:pt x="0" y="9144"/>
                  </a:lnTo>
                </a:path>
              </a:pathLst>
            </a:custGeom>
            <a:noFill/>
            <a:ln w="38100" cap="rnd" cmpd="sng">
              <a:solidFill>
                <a:schemeClr val="dk1"/>
              </a:solidFill>
              <a:prstDash val="solid"/>
              <a:round/>
              <a:headEnd type="none" w="med" len="med"/>
              <a:tailEnd type="none" w="med" len="med"/>
            </a:ln>
          </p:spPr>
        </p:sp>
        <p:sp>
          <p:nvSpPr>
            <p:cNvPr id="166" name="Google Shape;166;p11"/>
            <p:cNvSpPr/>
            <p:nvPr/>
          </p:nvSpPr>
          <p:spPr>
            <a:xfrm>
              <a:off x="1517285"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67" name="Google Shape;167;p11"/>
            <p:cNvSpPr/>
            <p:nvPr/>
          </p:nvSpPr>
          <p:spPr>
            <a:xfrm>
              <a:off x="3194293"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sp>
          <p:nvSpPr>
            <p:cNvPr id="168" name="Google Shape;168;p11"/>
            <p:cNvSpPr/>
            <p:nvPr/>
          </p:nvSpPr>
          <p:spPr>
            <a:xfrm>
              <a:off x="3346693"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sp>
          <p:nvSpPr>
            <p:cNvPr id="169" name="Google Shape;169;p11"/>
            <p:cNvSpPr/>
            <p:nvPr/>
          </p:nvSpPr>
          <p:spPr>
            <a:xfrm>
              <a:off x="4121250" y="4918525"/>
              <a:ext cx="242250" cy="122750"/>
            </a:xfrm>
            <a:custGeom>
              <a:avLst/>
              <a:gdLst/>
              <a:ahLst/>
              <a:cxnLst/>
              <a:rect l="l" t="t" r="r" b="b"/>
              <a:pathLst>
                <a:path w="9690" h="4910" extrusionOk="0">
                  <a:moveTo>
                    <a:pt x="0" y="0"/>
                  </a:moveTo>
                  <a:lnTo>
                    <a:pt x="3747" y="4910"/>
                  </a:lnTo>
                  <a:lnTo>
                    <a:pt x="8140" y="905"/>
                  </a:lnTo>
                  <a:lnTo>
                    <a:pt x="9690" y="3230"/>
                  </a:lnTo>
                </a:path>
              </a:pathLst>
            </a:custGeom>
            <a:noFill/>
            <a:ln w="38100" cap="rnd" cmpd="sng">
              <a:solidFill>
                <a:schemeClr val="dk1"/>
              </a:solidFill>
              <a:prstDash val="solid"/>
              <a:round/>
              <a:headEnd type="none" w="med" len="med"/>
              <a:tailEnd type="none" w="med" len="med"/>
            </a:ln>
          </p:spPr>
        </p:sp>
        <p:sp>
          <p:nvSpPr>
            <p:cNvPr id="170" name="Google Shape;170;p11"/>
            <p:cNvSpPr/>
            <p:nvPr/>
          </p:nvSpPr>
          <p:spPr>
            <a:xfrm flipH="1">
              <a:off x="3948593"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sp>
          <p:nvSpPr>
            <p:cNvPr id="171" name="Google Shape;171;p11"/>
            <p:cNvSpPr/>
            <p:nvPr/>
          </p:nvSpPr>
          <p:spPr>
            <a:xfrm>
              <a:off x="8284998"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2" name="Google Shape;172;p11"/>
            <p:cNvSpPr/>
            <p:nvPr/>
          </p:nvSpPr>
          <p:spPr>
            <a:xfrm>
              <a:off x="4958397"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3" name="Google Shape;173;p11"/>
            <p:cNvSpPr/>
            <p:nvPr/>
          </p:nvSpPr>
          <p:spPr>
            <a:xfrm flipH="1">
              <a:off x="5893602"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4" name="Google Shape;174;p11"/>
            <p:cNvSpPr/>
            <p:nvPr/>
          </p:nvSpPr>
          <p:spPr>
            <a:xfrm flipH="1">
              <a:off x="5701028"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5" name="Google Shape;175;p11"/>
            <p:cNvSpPr/>
            <p:nvPr/>
          </p:nvSpPr>
          <p:spPr>
            <a:xfrm>
              <a:off x="4779100"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6" name="Google Shape;176;p11"/>
            <p:cNvSpPr/>
            <p:nvPr/>
          </p:nvSpPr>
          <p:spPr>
            <a:xfrm flipH="1">
              <a:off x="8479339"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7" name="Google Shape;177;p11"/>
            <p:cNvSpPr/>
            <p:nvPr/>
          </p:nvSpPr>
          <p:spPr>
            <a:xfrm>
              <a:off x="6413178" y="4925729"/>
              <a:ext cx="168163" cy="181080"/>
            </a:xfrm>
            <a:custGeom>
              <a:avLst/>
              <a:gdLst/>
              <a:ahLst/>
              <a:cxnLst/>
              <a:rect l="l" t="t" r="r" b="b"/>
              <a:pathLst>
                <a:path w="11144" h="12002" extrusionOk="0">
                  <a:moveTo>
                    <a:pt x="11144" y="0"/>
                  </a:moveTo>
                  <a:lnTo>
                    <a:pt x="3429" y="12002"/>
                  </a:lnTo>
                  <a:lnTo>
                    <a:pt x="0" y="9144"/>
                  </a:lnTo>
                </a:path>
              </a:pathLst>
            </a:custGeom>
            <a:noFill/>
            <a:ln w="38100" cap="rnd" cmpd="sng">
              <a:solidFill>
                <a:schemeClr val="dk1"/>
              </a:solidFill>
              <a:prstDash val="solid"/>
              <a:round/>
              <a:headEnd type="none" w="med" len="med"/>
              <a:tailEnd type="none" w="med" len="med"/>
            </a:ln>
          </p:spPr>
        </p:sp>
        <p:sp>
          <p:nvSpPr>
            <p:cNvPr id="178" name="Google Shape;178;p11"/>
            <p:cNvSpPr/>
            <p:nvPr/>
          </p:nvSpPr>
          <p:spPr>
            <a:xfrm>
              <a:off x="6656447" y="4904497"/>
              <a:ext cx="73292" cy="218462"/>
            </a:xfrm>
            <a:custGeom>
              <a:avLst/>
              <a:gdLst/>
              <a:ahLst/>
              <a:cxnLst/>
              <a:rect l="l" t="t" r="r" b="b"/>
              <a:pathLst>
                <a:path w="4857" h="13716" extrusionOk="0">
                  <a:moveTo>
                    <a:pt x="4857" y="0"/>
                  </a:moveTo>
                  <a:lnTo>
                    <a:pt x="1714" y="6858"/>
                  </a:lnTo>
                  <a:lnTo>
                    <a:pt x="4857" y="13716"/>
                  </a:lnTo>
                  <a:lnTo>
                    <a:pt x="0" y="13716"/>
                  </a:lnTo>
                </a:path>
              </a:pathLst>
            </a:custGeom>
            <a:noFill/>
            <a:ln w="38100" cap="rnd" cmpd="sng">
              <a:solidFill>
                <a:schemeClr val="dk1"/>
              </a:solidFill>
              <a:prstDash val="solid"/>
              <a:round/>
              <a:headEnd type="none" w="med" len="med"/>
              <a:tailEnd type="none" w="med" len="med"/>
            </a:ln>
          </p:spPr>
        </p:sp>
        <p:sp>
          <p:nvSpPr>
            <p:cNvPr id="179" name="Google Shape;179;p11"/>
            <p:cNvSpPr/>
            <p:nvPr/>
          </p:nvSpPr>
          <p:spPr>
            <a:xfrm rot="-772385" flipH="1">
              <a:off x="7297125" y="4931449"/>
              <a:ext cx="242258" cy="122754"/>
            </a:xfrm>
            <a:custGeom>
              <a:avLst/>
              <a:gdLst/>
              <a:ahLst/>
              <a:cxnLst/>
              <a:rect l="l" t="t" r="r" b="b"/>
              <a:pathLst>
                <a:path w="9690" h="4910" extrusionOk="0">
                  <a:moveTo>
                    <a:pt x="0" y="0"/>
                  </a:moveTo>
                  <a:lnTo>
                    <a:pt x="3747" y="4910"/>
                  </a:lnTo>
                  <a:lnTo>
                    <a:pt x="8140" y="905"/>
                  </a:lnTo>
                  <a:lnTo>
                    <a:pt x="9690" y="3230"/>
                  </a:lnTo>
                </a:path>
              </a:pathLst>
            </a:custGeom>
            <a:noFill/>
            <a:ln w="38100" cap="rnd" cmpd="sng">
              <a:solidFill>
                <a:schemeClr val="dk1"/>
              </a:solidFill>
              <a:prstDash val="solid"/>
              <a:round/>
              <a:headEnd type="none" w="med" len="med"/>
              <a:tailEnd type="none" w="med" len="med"/>
            </a:ln>
          </p:spPr>
        </p:sp>
        <p:sp>
          <p:nvSpPr>
            <p:cNvPr id="180" name="Google Shape;180;p11"/>
            <p:cNvSpPr/>
            <p:nvPr/>
          </p:nvSpPr>
          <p:spPr>
            <a:xfrm>
              <a:off x="7637737" y="4900109"/>
              <a:ext cx="74300" cy="222850"/>
            </a:xfrm>
            <a:custGeom>
              <a:avLst/>
              <a:gdLst/>
              <a:ahLst/>
              <a:cxnLst/>
              <a:rect l="l" t="t" r="r" b="b"/>
              <a:pathLst>
                <a:path w="2972" h="8914" extrusionOk="0">
                  <a:moveTo>
                    <a:pt x="0" y="0"/>
                  </a:moveTo>
                  <a:lnTo>
                    <a:pt x="0" y="8914"/>
                  </a:lnTo>
                  <a:lnTo>
                    <a:pt x="2972" y="8914"/>
                  </a:lnTo>
                </a:path>
              </a:pathLst>
            </a:custGeom>
            <a:noFill/>
            <a:ln w="38100" cap="rnd" cmpd="sng">
              <a:solidFill>
                <a:schemeClr val="dk1"/>
              </a:solidFill>
              <a:prstDash val="solid"/>
              <a:round/>
              <a:headEnd type="none" w="med" len="med"/>
              <a:tailEnd type="none" w="med" len="med"/>
            </a:ln>
          </p:spPr>
        </p:sp>
        <p:pic>
          <p:nvPicPr>
            <p:cNvPr id="181" name="Google Shape;181;p11"/>
            <p:cNvPicPr preferRelativeResize="0"/>
            <p:nvPr/>
          </p:nvPicPr>
          <p:blipFill>
            <a:blip r:embed="rId2">
              <a:alphaModFix/>
            </a:blip>
            <a:stretch>
              <a:fillRect/>
            </a:stretch>
          </p:blipFill>
          <p:spPr>
            <a:xfrm flipH="1">
              <a:off x="5568301" y="4081200"/>
              <a:ext cx="534466" cy="874375"/>
            </a:xfrm>
            <a:prstGeom prst="rect">
              <a:avLst/>
            </a:prstGeom>
            <a:noFill/>
            <a:ln>
              <a:noFill/>
            </a:ln>
          </p:spPr>
        </p:pic>
        <p:pic>
          <p:nvPicPr>
            <p:cNvPr id="182" name="Google Shape;182;p11"/>
            <p:cNvPicPr preferRelativeResize="0"/>
            <p:nvPr/>
          </p:nvPicPr>
          <p:blipFill>
            <a:blip r:embed="rId3">
              <a:alphaModFix/>
            </a:blip>
            <a:stretch>
              <a:fillRect/>
            </a:stretch>
          </p:blipFill>
          <p:spPr>
            <a:xfrm>
              <a:off x="2115641" y="4081200"/>
              <a:ext cx="534466" cy="874375"/>
            </a:xfrm>
            <a:prstGeom prst="rect">
              <a:avLst/>
            </a:prstGeom>
            <a:noFill/>
            <a:ln>
              <a:noFill/>
            </a:ln>
          </p:spPr>
        </p:pic>
        <p:pic>
          <p:nvPicPr>
            <p:cNvPr id="183" name="Google Shape;183;p11"/>
            <p:cNvPicPr preferRelativeResize="0"/>
            <p:nvPr/>
          </p:nvPicPr>
          <p:blipFill>
            <a:blip r:embed="rId4">
              <a:alphaModFix/>
            </a:blip>
            <a:stretch>
              <a:fillRect/>
            </a:stretch>
          </p:blipFill>
          <p:spPr>
            <a:xfrm>
              <a:off x="1188383" y="4278497"/>
              <a:ext cx="653153" cy="677078"/>
            </a:xfrm>
            <a:prstGeom prst="rect">
              <a:avLst/>
            </a:prstGeom>
            <a:noFill/>
            <a:ln>
              <a:noFill/>
            </a:ln>
          </p:spPr>
        </p:pic>
        <p:pic>
          <p:nvPicPr>
            <p:cNvPr id="184" name="Google Shape;184;p11"/>
            <p:cNvPicPr preferRelativeResize="0"/>
            <p:nvPr/>
          </p:nvPicPr>
          <p:blipFill>
            <a:blip r:embed="rId5">
              <a:alphaModFix/>
            </a:blip>
            <a:stretch>
              <a:fillRect/>
            </a:stretch>
          </p:blipFill>
          <p:spPr>
            <a:xfrm>
              <a:off x="3761275" y="4278497"/>
              <a:ext cx="667508" cy="677078"/>
            </a:xfrm>
            <a:prstGeom prst="rect">
              <a:avLst/>
            </a:prstGeom>
            <a:noFill/>
            <a:ln>
              <a:noFill/>
            </a:ln>
          </p:spPr>
        </p:pic>
        <p:pic>
          <p:nvPicPr>
            <p:cNvPr id="185" name="Google Shape;185;p11"/>
            <p:cNvPicPr preferRelativeResize="0"/>
            <p:nvPr/>
          </p:nvPicPr>
          <p:blipFill>
            <a:blip r:embed="rId6">
              <a:alphaModFix/>
            </a:blip>
            <a:stretch>
              <a:fillRect/>
            </a:stretch>
          </p:blipFill>
          <p:spPr>
            <a:xfrm flipH="1">
              <a:off x="2924212" y="4256964"/>
              <a:ext cx="715358" cy="698611"/>
            </a:xfrm>
            <a:prstGeom prst="rect">
              <a:avLst/>
            </a:prstGeom>
            <a:noFill/>
            <a:ln>
              <a:noFill/>
            </a:ln>
          </p:spPr>
        </p:pic>
        <p:pic>
          <p:nvPicPr>
            <p:cNvPr id="186" name="Google Shape;186;p11"/>
            <p:cNvPicPr preferRelativeResize="0"/>
            <p:nvPr/>
          </p:nvPicPr>
          <p:blipFill>
            <a:blip r:embed="rId7">
              <a:alphaModFix/>
            </a:blip>
            <a:stretch>
              <a:fillRect/>
            </a:stretch>
          </p:blipFill>
          <p:spPr>
            <a:xfrm>
              <a:off x="6300672" y="4256964"/>
              <a:ext cx="715358" cy="698611"/>
            </a:xfrm>
            <a:prstGeom prst="rect">
              <a:avLst/>
            </a:prstGeom>
            <a:noFill/>
            <a:ln>
              <a:noFill/>
            </a:ln>
          </p:spPr>
        </p:pic>
        <p:pic>
          <p:nvPicPr>
            <p:cNvPr id="187" name="Google Shape;187;p11"/>
            <p:cNvPicPr preferRelativeResize="0"/>
            <p:nvPr/>
          </p:nvPicPr>
          <p:blipFill>
            <a:blip r:embed="rId8">
              <a:alphaModFix/>
            </a:blip>
            <a:stretch>
              <a:fillRect/>
            </a:stretch>
          </p:blipFill>
          <p:spPr>
            <a:xfrm>
              <a:off x="8077315" y="4445972"/>
              <a:ext cx="736891" cy="509603"/>
            </a:xfrm>
            <a:prstGeom prst="rect">
              <a:avLst/>
            </a:prstGeom>
            <a:noFill/>
            <a:ln>
              <a:noFill/>
            </a:ln>
          </p:spPr>
        </p:pic>
        <p:pic>
          <p:nvPicPr>
            <p:cNvPr id="188" name="Google Shape;188;p11"/>
            <p:cNvPicPr preferRelativeResize="0"/>
            <p:nvPr/>
          </p:nvPicPr>
          <p:blipFill>
            <a:blip r:embed="rId9">
              <a:alphaModFix/>
            </a:blip>
            <a:stretch>
              <a:fillRect/>
            </a:stretch>
          </p:blipFill>
          <p:spPr>
            <a:xfrm>
              <a:off x="329788" y="4445972"/>
              <a:ext cx="736891" cy="509603"/>
            </a:xfrm>
            <a:prstGeom prst="rect">
              <a:avLst/>
            </a:prstGeom>
            <a:noFill/>
            <a:ln>
              <a:noFill/>
            </a:ln>
          </p:spPr>
        </p:pic>
        <p:pic>
          <p:nvPicPr>
            <p:cNvPr id="189" name="Google Shape;189;p11"/>
            <p:cNvPicPr preferRelativeResize="0"/>
            <p:nvPr/>
          </p:nvPicPr>
          <p:blipFill>
            <a:blip r:embed="rId10">
              <a:alphaModFix/>
            </a:blip>
            <a:stretch>
              <a:fillRect/>
            </a:stretch>
          </p:blipFill>
          <p:spPr>
            <a:xfrm>
              <a:off x="4550488" y="4276104"/>
              <a:ext cx="667508" cy="679471"/>
            </a:xfrm>
            <a:prstGeom prst="rect">
              <a:avLst/>
            </a:prstGeom>
            <a:noFill/>
            <a:ln>
              <a:noFill/>
            </a:ln>
          </p:spPr>
        </p:pic>
        <p:pic>
          <p:nvPicPr>
            <p:cNvPr id="190" name="Google Shape;190;p11"/>
            <p:cNvPicPr preferRelativeResize="0"/>
            <p:nvPr/>
          </p:nvPicPr>
          <p:blipFill>
            <a:blip r:embed="rId11">
              <a:alphaModFix/>
            </a:blip>
            <a:stretch>
              <a:fillRect/>
            </a:stretch>
          </p:blipFill>
          <p:spPr>
            <a:xfrm>
              <a:off x="7213935" y="4276104"/>
              <a:ext cx="741676" cy="679471"/>
            </a:xfrm>
            <a:prstGeom prst="rect">
              <a:avLst/>
            </a:prstGeom>
            <a:noFill/>
            <a:ln>
              <a:noFill/>
            </a:ln>
          </p:spPr>
        </p:pic>
        <p:sp>
          <p:nvSpPr>
            <p:cNvPr id="191" name="Google Shape;191;p11"/>
            <p:cNvSpPr/>
            <p:nvPr/>
          </p:nvSpPr>
          <p:spPr>
            <a:xfrm>
              <a:off x="4896942" y="4662673"/>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1"/>
            <p:cNvSpPr/>
            <p:nvPr/>
          </p:nvSpPr>
          <p:spPr>
            <a:xfrm>
              <a:off x="4755021" y="4650887"/>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1"/>
            <p:cNvSpPr/>
            <p:nvPr/>
          </p:nvSpPr>
          <p:spPr>
            <a:xfrm>
              <a:off x="8426917" y="4646004"/>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1"/>
            <p:cNvSpPr/>
            <p:nvPr/>
          </p:nvSpPr>
          <p:spPr>
            <a:xfrm>
              <a:off x="8284996" y="4634218"/>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1"/>
            <p:cNvSpPr/>
            <p:nvPr/>
          </p:nvSpPr>
          <p:spPr>
            <a:xfrm>
              <a:off x="1583030" y="4529911"/>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1"/>
            <p:cNvSpPr/>
            <p:nvPr/>
          </p:nvSpPr>
          <p:spPr>
            <a:xfrm>
              <a:off x="1441108" y="4518125"/>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1"/>
            <p:cNvSpPr/>
            <p:nvPr/>
          </p:nvSpPr>
          <p:spPr>
            <a:xfrm flipH="1">
              <a:off x="5767046" y="4577317"/>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1"/>
            <p:cNvSpPr/>
            <p:nvPr/>
          </p:nvSpPr>
          <p:spPr>
            <a:xfrm flipH="1">
              <a:off x="5918283" y="4565531"/>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1"/>
            <p:cNvSpPr/>
            <p:nvPr/>
          </p:nvSpPr>
          <p:spPr>
            <a:xfrm flipH="1">
              <a:off x="3228777" y="4602367"/>
              <a:ext cx="69459" cy="69702"/>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1"/>
            <p:cNvSpPr/>
            <p:nvPr/>
          </p:nvSpPr>
          <p:spPr>
            <a:xfrm flipH="1">
              <a:off x="3380014" y="4590581"/>
              <a:ext cx="60144" cy="62448"/>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1"/>
            <p:cNvSpPr/>
            <p:nvPr/>
          </p:nvSpPr>
          <p:spPr>
            <a:xfrm rot="-311666">
              <a:off x="4096754" y="4630462"/>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1"/>
            <p:cNvSpPr/>
            <p:nvPr/>
          </p:nvSpPr>
          <p:spPr>
            <a:xfrm rot="-392198">
              <a:off x="3942938" y="4634457"/>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1"/>
            <p:cNvSpPr/>
            <p:nvPr/>
          </p:nvSpPr>
          <p:spPr>
            <a:xfrm rot="-311666">
              <a:off x="6638372" y="4644749"/>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1"/>
            <p:cNvSpPr/>
            <p:nvPr/>
          </p:nvSpPr>
          <p:spPr>
            <a:xfrm rot="-392198">
              <a:off x="6484557" y="4648745"/>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1"/>
            <p:cNvSpPr/>
            <p:nvPr/>
          </p:nvSpPr>
          <p:spPr>
            <a:xfrm rot="-311666">
              <a:off x="7699854" y="4645862"/>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1"/>
            <p:cNvSpPr/>
            <p:nvPr/>
          </p:nvSpPr>
          <p:spPr>
            <a:xfrm rot="-392198">
              <a:off x="7546038" y="4649857"/>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1"/>
            <p:cNvSpPr/>
            <p:nvPr/>
          </p:nvSpPr>
          <p:spPr>
            <a:xfrm rot="-311666">
              <a:off x="2463316" y="4605762"/>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1"/>
            <p:cNvSpPr/>
            <p:nvPr/>
          </p:nvSpPr>
          <p:spPr>
            <a:xfrm rot="-392198">
              <a:off x="2309500" y="4609757"/>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1"/>
            <p:cNvSpPr/>
            <p:nvPr/>
          </p:nvSpPr>
          <p:spPr>
            <a:xfrm rot="-311666">
              <a:off x="747579" y="4675687"/>
              <a:ext cx="69746" cy="69989"/>
            </a:xfrm>
            <a:custGeom>
              <a:avLst/>
              <a:gdLst/>
              <a:ahLst/>
              <a:cxnLst/>
              <a:rect l="l" t="t" r="r" b="b"/>
              <a:pathLst>
                <a:path w="1262894" h="1267301" extrusionOk="0">
                  <a:moveTo>
                    <a:pt x="231059" y="1122190"/>
                  </a:moveTo>
                  <a:cubicBezTo>
                    <a:pt x="514968" y="1352060"/>
                    <a:pt x="900540" y="1299990"/>
                    <a:pt x="1120059" y="1028464"/>
                  </a:cubicBezTo>
                  <a:cubicBezTo>
                    <a:pt x="1339579" y="756938"/>
                    <a:pt x="1304209" y="308501"/>
                    <a:pt x="1026778" y="139464"/>
                  </a:cubicBezTo>
                  <a:cubicBezTo>
                    <a:pt x="749346" y="-29573"/>
                    <a:pt x="340025" y="-94216"/>
                    <a:pt x="137778" y="233190"/>
                  </a:cubicBezTo>
                  <a:cubicBezTo>
                    <a:pt x="-64469" y="560596"/>
                    <a:pt x="-52785" y="892256"/>
                    <a:pt x="231059" y="112219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1"/>
            <p:cNvSpPr/>
            <p:nvPr/>
          </p:nvSpPr>
          <p:spPr>
            <a:xfrm rot="-392198">
              <a:off x="593763" y="4679682"/>
              <a:ext cx="59913" cy="62209"/>
            </a:xfrm>
            <a:custGeom>
              <a:avLst/>
              <a:gdLst/>
              <a:ahLst/>
              <a:cxnLst/>
              <a:rect l="l" t="t" r="r" b="b"/>
              <a:pathLst>
                <a:path w="248016" h="257519" extrusionOk="0">
                  <a:moveTo>
                    <a:pt x="34797" y="41482"/>
                  </a:moveTo>
                  <a:cubicBezTo>
                    <a:pt x="-15305" y="89424"/>
                    <a:pt x="-9653" y="162830"/>
                    <a:pt x="41147" y="218393"/>
                  </a:cubicBezTo>
                  <a:cubicBezTo>
                    <a:pt x="91947" y="273955"/>
                    <a:pt x="178624" y="269193"/>
                    <a:pt x="218057" y="211408"/>
                  </a:cubicBezTo>
                  <a:cubicBezTo>
                    <a:pt x="257491" y="153623"/>
                    <a:pt x="260603" y="87011"/>
                    <a:pt x="211707" y="34497"/>
                  </a:cubicBezTo>
                  <a:cubicBezTo>
                    <a:pt x="162813" y="-18017"/>
                    <a:pt x="84962" y="-6460"/>
                    <a:pt x="34797" y="4148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1"/>
            <p:cNvSpPr/>
            <p:nvPr/>
          </p:nvSpPr>
          <p:spPr>
            <a:xfrm rot="1498374">
              <a:off x="4099383" y="4682386"/>
              <a:ext cx="123962" cy="138116"/>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lt1"/>
              </a:solidFill>
              <a:prstDash val="solid"/>
              <a:round/>
              <a:headEnd type="none" w="med" len="med"/>
              <a:tailEnd type="none" w="med" len="med"/>
            </a:ln>
          </p:spPr>
        </p:sp>
        <p:sp>
          <p:nvSpPr>
            <p:cNvPr id="212" name="Google Shape;212;p11"/>
            <p:cNvSpPr/>
            <p:nvPr/>
          </p:nvSpPr>
          <p:spPr>
            <a:xfrm rot="2700242">
              <a:off x="579912" y="4640102"/>
              <a:ext cx="251162" cy="279858"/>
            </a:xfrm>
            <a:custGeom>
              <a:avLst/>
              <a:gdLst/>
              <a:ahLst/>
              <a:cxnLst/>
              <a:rect l="l" t="t" r="r" b="b"/>
              <a:pathLst>
                <a:path w="10002" h="11144" extrusionOk="0">
                  <a:moveTo>
                    <a:pt x="0" y="11144"/>
                  </a:moveTo>
                  <a:cubicBezTo>
                    <a:pt x="4895" y="10166"/>
                    <a:pt x="10002" y="4991"/>
                    <a:pt x="10002" y="0"/>
                  </a:cubicBezTo>
                </a:path>
              </a:pathLst>
            </a:custGeom>
            <a:noFill/>
            <a:ln w="38100" cap="rnd" cmpd="sng">
              <a:solidFill>
                <a:schemeClr val="lt1"/>
              </a:solidFill>
              <a:prstDash val="solid"/>
              <a:round/>
              <a:headEnd type="none" w="med" len="med"/>
              <a:tailEnd type="none" w="med" len="med"/>
            </a:ln>
          </p:spPr>
        </p:sp>
        <p:sp>
          <p:nvSpPr>
            <p:cNvPr id="213" name="Google Shape;213;p11"/>
            <p:cNvSpPr/>
            <p:nvPr/>
          </p:nvSpPr>
          <p:spPr>
            <a:xfrm>
              <a:off x="2328621" y="4644669"/>
              <a:ext cx="170700" cy="170700"/>
            </a:xfrm>
            <a:prstGeom prst="pie">
              <a:avLst>
                <a:gd name="adj1" fmla="val 0"/>
                <a:gd name="adj2" fmla="val 108529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6533530" y="4690100"/>
              <a:ext cx="122700" cy="122700"/>
            </a:xfrm>
            <a:prstGeom prst="pie">
              <a:avLst>
                <a:gd name="adj1" fmla="val 0"/>
                <a:gd name="adj2" fmla="val 108529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7620925" y="4750629"/>
              <a:ext cx="75900" cy="1056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letely blank">
  <p:cSld name="CUSTOM">
    <p:spTree>
      <p:nvGrpSpPr>
        <p:cNvPr id="1" name="Shape 216"/>
        <p:cNvGrpSpPr/>
        <p:nvPr/>
      </p:nvGrpSpPr>
      <p:grpSpPr>
        <a:xfrm>
          <a:off x="0" y="0"/>
          <a:ext cx="0" cy="0"/>
          <a:chOff x="0" y="0"/>
          <a:chExt cx="0" cy="0"/>
        </a:xfrm>
      </p:grpSpPr>
      <p:sp>
        <p:nvSpPr>
          <p:cNvPr id="217" name="Google Shape;217;p12"/>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125" y="593125"/>
            <a:ext cx="6167100" cy="3963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1pPr>
            <a:lvl2pPr lvl="1"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2pPr>
            <a:lvl3pPr lvl="2"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3pPr>
            <a:lvl4pPr lvl="3"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4pPr>
            <a:lvl5pPr lvl="4"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5pPr>
            <a:lvl6pPr lvl="5"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6pPr>
            <a:lvl7pPr lvl="6"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7pPr>
            <a:lvl8pPr lvl="7"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8pPr>
            <a:lvl9pPr lvl="8" rtl="0">
              <a:lnSpc>
                <a:spcPct val="90000"/>
              </a:lnSpc>
              <a:spcBef>
                <a:spcPts val="0"/>
              </a:spcBef>
              <a:spcAft>
                <a:spcPts val="0"/>
              </a:spcAft>
              <a:buClr>
                <a:schemeClr val="dk1"/>
              </a:buClr>
              <a:buSzPts val="3000"/>
              <a:buFont typeface="Walter Turncoat"/>
              <a:buNone/>
              <a:defRPr sz="3000">
                <a:solidFill>
                  <a:schemeClr val="dk1"/>
                </a:solidFill>
                <a:latin typeface="Walter Turncoat"/>
                <a:ea typeface="Walter Turncoat"/>
                <a:cs typeface="Walter Turncoat"/>
                <a:sym typeface="Walter Turncoat"/>
              </a:defRPr>
            </a:lvl9pPr>
          </a:lstStyle>
          <a:p>
            <a:endParaRPr/>
          </a:p>
        </p:txBody>
      </p:sp>
      <p:sp>
        <p:nvSpPr>
          <p:cNvPr id="7" name="Google Shape;7;p1"/>
          <p:cNvSpPr txBox="1">
            <a:spLocks noGrp="1"/>
          </p:cNvSpPr>
          <p:nvPr>
            <p:ph type="body" idx="1"/>
          </p:nvPr>
        </p:nvSpPr>
        <p:spPr>
          <a:xfrm>
            <a:off x="548125" y="1271600"/>
            <a:ext cx="6167100" cy="32979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accent1"/>
              </a:buClr>
              <a:buSzPts val="2000"/>
              <a:buFont typeface="Nunito"/>
              <a:buChar char="➜"/>
              <a:defRPr sz="2400">
                <a:solidFill>
                  <a:schemeClr val="dk2"/>
                </a:solidFill>
                <a:latin typeface="Nunito"/>
                <a:ea typeface="Nunito"/>
                <a:cs typeface="Nunito"/>
                <a:sym typeface="Nunito"/>
              </a:defRPr>
            </a:lvl1pPr>
            <a:lvl2pPr marL="914400" lvl="1" indent="-381000" rtl="0">
              <a:lnSpc>
                <a:spcPct val="115000"/>
              </a:lnSpc>
              <a:spcBef>
                <a:spcPts val="800"/>
              </a:spcBef>
              <a:spcAft>
                <a:spcPts val="0"/>
              </a:spcAft>
              <a:buClr>
                <a:schemeClr val="accent1"/>
              </a:buClr>
              <a:buSzPts val="2400"/>
              <a:buFont typeface="Nunito"/>
              <a:buChar char="-"/>
              <a:defRPr sz="2400">
                <a:solidFill>
                  <a:schemeClr val="dk2"/>
                </a:solidFill>
                <a:latin typeface="Nunito"/>
                <a:ea typeface="Nunito"/>
                <a:cs typeface="Nunito"/>
                <a:sym typeface="Nunito"/>
              </a:defRPr>
            </a:lvl2pPr>
            <a:lvl3pPr marL="1371600" lvl="2" indent="-381000" rtl="0">
              <a:lnSpc>
                <a:spcPct val="115000"/>
              </a:lnSpc>
              <a:spcBef>
                <a:spcPts val="800"/>
              </a:spcBef>
              <a:spcAft>
                <a:spcPts val="0"/>
              </a:spcAft>
              <a:buClr>
                <a:schemeClr val="accent1"/>
              </a:buClr>
              <a:buSzPts val="2400"/>
              <a:buFont typeface="Nunito"/>
              <a:buChar char="-"/>
              <a:defRPr sz="2400">
                <a:solidFill>
                  <a:schemeClr val="dk2"/>
                </a:solidFill>
                <a:latin typeface="Nunito"/>
                <a:ea typeface="Nunito"/>
                <a:cs typeface="Nunito"/>
                <a:sym typeface="Nunito"/>
              </a:defRPr>
            </a:lvl3pPr>
            <a:lvl4pPr marL="1828800" lvl="3"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4pPr>
            <a:lvl5pPr marL="2286000" lvl="4"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5pPr>
            <a:lvl6pPr marL="2743200" lvl="5"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6pPr>
            <a:lvl7pPr marL="3200400" lvl="6"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7pPr>
            <a:lvl8pPr marL="3657600" lvl="7" indent="-381000" rtl="0">
              <a:lnSpc>
                <a:spcPct val="115000"/>
              </a:lnSpc>
              <a:spcBef>
                <a:spcPts val="800"/>
              </a:spcBef>
              <a:spcAft>
                <a:spcPts val="0"/>
              </a:spcAft>
              <a:buClr>
                <a:schemeClr val="dk2"/>
              </a:buClr>
              <a:buSzPts val="2400"/>
              <a:buFont typeface="Nunito"/>
              <a:buChar char="○"/>
              <a:defRPr sz="2400">
                <a:solidFill>
                  <a:schemeClr val="dk2"/>
                </a:solidFill>
                <a:latin typeface="Nunito"/>
                <a:ea typeface="Nunito"/>
                <a:cs typeface="Nunito"/>
                <a:sym typeface="Nunito"/>
              </a:defRPr>
            </a:lvl8pPr>
            <a:lvl9pPr marL="4114800" lvl="8" indent="-381000" rtl="0">
              <a:lnSpc>
                <a:spcPct val="115000"/>
              </a:lnSpc>
              <a:spcBef>
                <a:spcPts val="800"/>
              </a:spcBef>
              <a:spcAft>
                <a:spcPts val="800"/>
              </a:spcAft>
              <a:buClr>
                <a:schemeClr val="dk2"/>
              </a:buClr>
              <a:buSzPts val="2400"/>
              <a:buFont typeface="Nunito"/>
              <a:buChar char="■"/>
              <a:defRPr sz="24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04384" y="199526"/>
            <a:ext cx="548700" cy="393600"/>
          </a:xfrm>
          <a:prstGeom prst="rect">
            <a:avLst/>
          </a:prstGeom>
          <a:noFill/>
          <a:ln>
            <a:noFill/>
          </a:ln>
        </p:spPr>
        <p:txBody>
          <a:bodyPr spcFirstLastPara="1" wrap="square" lIns="0" tIns="0" rIns="0" bIns="0" anchor="t" anchorCtr="0">
            <a:noAutofit/>
          </a:bodyPr>
          <a:lstStyle>
            <a:lvl1pPr lvl="0" algn="r" rtl="0">
              <a:buNone/>
              <a:defRPr sz="1300">
                <a:solidFill>
                  <a:schemeClr val="lt2"/>
                </a:solidFill>
                <a:latin typeface="Walter Turncoat"/>
                <a:ea typeface="Walter Turncoat"/>
                <a:cs typeface="Walter Turncoat"/>
                <a:sym typeface="Walter Turncoat"/>
              </a:defRPr>
            </a:lvl1pPr>
            <a:lvl2pPr lvl="1" algn="r" rtl="0">
              <a:buNone/>
              <a:defRPr sz="1300">
                <a:solidFill>
                  <a:schemeClr val="lt2"/>
                </a:solidFill>
                <a:latin typeface="Walter Turncoat"/>
                <a:ea typeface="Walter Turncoat"/>
                <a:cs typeface="Walter Turncoat"/>
                <a:sym typeface="Walter Turncoat"/>
              </a:defRPr>
            </a:lvl2pPr>
            <a:lvl3pPr lvl="2" algn="r" rtl="0">
              <a:buNone/>
              <a:defRPr sz="1300">
                <a:solidFill>
                  <a:schemeClr val="lt2"/>
                </a:solidFill>
                <a:latin typeface="Walter Turncoat"/>
                <a:ea typeface="Walter Turncoat"/>
                <a:cs typeface="Walter Turncoat"/>
                <a:sym typeface="Walter Turncoat"/>
              </a:defRPr>
            </a:lvl3pPr>
            <a:lvl4pPr lvl="3" algn="r" rtl="0">
              <a:buNone/>
              <a:defRPr sz="1300">
                <a:solidFill>
                  <a:schemeClr val="lt2"/>
                </a:solidFill>
                <a:latin typeface="Walter Turncoat"/>
                <a:ea typeface="Walter Turncoat"/>
                <a:cs typeface="Walter Turncoat"/>
                <a:sym typeface="Walter Turncoat"/>
              </a:defRPr>
            </a:lvl4pPr>
            <a:lvl5pPr lvl="4" algn="r" rtl="0">
              <a:buNone/>
              <a:defRPr sz="1300">
                <a:solidFill>
                  <a:schemeClr val="lt2"/>
                </a:solidFill>
                <a:latin typeface="Walter Turncoat"/>
                <a:ea typeface="Walter Turncoat"/>
                <a:cs typeface="Walter Turncoat"/>
                <a:sym typeface="Walter Turncoat"/>
              </a:defRPr>
            </a:lvl5pPr>
            <a:lvl6pPr lvl="5" algn="r" rtl="0">
              <a:buNone/>
              <a:defRPr sz="1300">
                <a:solidFill>
                  <a:schemeClr val="lt2"/>
                </a:solidFill>
                <a:latin typeface="Walter Turncoat"/>
                <a:ea typeface="Walter Turncoat"/>
                <a:cs typeface="Walter Turncoat"/>
                <a:sym typeface="Walter Turncoat"/>
              </a:defRPr>
            </a:lvl6pPr>
            <a:lvl7pPr lvl="6" algn="r" rtl="0">
              <a:buNone/>
              <a:defRPr sz="1300">
                <a:solidFill>
                  <a:schemeClr val="lt2"/>
                </a:solidFill>
                <a:latin typeface="Walter Turncoat"/>
                <a:ea typeface="Walter Turncoat"/>
                <a:cs typeface="Walter Turncoat"/>
                <a:sym typeface="Walter Turncoat"/>
              </a:defRPr>
            </a:lvl7pPr>
            <a:lvl8pPr lvl="7" algn="r" rtl="0">
              <a:buNone/>
              <a:defRPr sz="1300">
                <a:solidFill>
                  <a:schemeClr val="lt2"/>
                </a:solidFill>
                <a:latin typeface="Walter Turncoat"/>
                <a:ea typeface="Walter Turncoat"/>
                <a:cs typeface="Walter Turncoat"/>
                <a:sym typeface="Walter Turncoat"/>
              </a:defRPr>
            </a:lvl8pPr>
            <a:lvl9pPr lvl="8" algn="r" rtl="0">
              <a:buNone/>
              <a:defRPr sz="1300">
                <a:solidFill>
                  <a:schemeClr val="lt2"/>
                </a:solidFill>
                <a:latin typeface="Walter Turncoat"/>
                <a:ea typeface="Walter Turncoat"/>
                <a:cs typeface="Walter Turncoat"/>
                <a:sym typeface="Walter Turnco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7"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gi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gi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gi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6.gi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3"/>
          <p:cNvSpPr txBox="1">
            <a:spLocks noGrp="1"/>
          </p:cNvSpPr>
          <p:nvPr>
            <p:ph type="ctrTitle"/>
          </p:nvPr>
        </p:nvSpPr>
        <p:spPr>
          <a:xfrm>
            <a:off x="2323325" y="793100"/>
            <a:ext cx="4497300" cy="3557400"/>
          </a:xfrm>
          <a:prstGeom prst="rect">
            <a:avLst/>
          </a:prstGeom>
        </p:spPr>
        <p:txBody>
          <a:bodyPr spcFirstLastPara="1" wrap="square" lIns="0" tIns="0" rIns="0" bIns="0" anchor="ctr" anchorCtr="0">
            <a:noAutofit/>
          </a:bodyPr>
          <a:lstStyle/>
          <a:p>
            <a:pPr lvl="0"/>
            <a:r>
              <a:rPr lang="en-US" sz="3600">
                <a:solidFill>
                  <a:schemeClr val="bg1">
                    <a:lumMod val="10000"/>
                    <a:lumOff val="90000"/>
                  </a:schemeClr>
                </a:solidFill>
                <a:latin typeface="Nunito" pitchFamily="2" charset="0"/>
                <a:cs typeface="Calibri" panose="020F0502020204030204" pitchFamily="34" charset="0"/>
              </a:rPr>
              <a:t>Sự khác biệt về các  cách thức thu nhập dữ </a:t>
            </a:r>
            <a:r>
              <a:rPr lang="en-US" sz="3600" dirty="0" err="1">
                <a:solidFill>
                  <a:schemeClr val="bg1">
                    <a:lumMod val="10000"/>
                    <a:lumOff val="90000"/>
                  </a:schemeClr>
                </a:solidFill>
                <a:latin typeface="Nunito" pitchFamily="2" charset="0"/>
                <a:cs typeface="Calibri" panose="020F0502020204030204" pitchFamily="34" charset="0"/>
              </a:rPr>
              <a:t>liệu</a:t>
            </a:r>
            <a:r>
              <a:rPr lang="en-US" sz="3600" dirty="0">
                <a:solidFill>
                  <a:schemeClr val="bg1">
                    <a:lumMod val="10000"/>
                    <a:lumOff val="90000"/>
                  </a:schemeClr>
                </a:solidFill>
                <a:latin typeface="Nunito" pitchFamily="2" charset="0"/>
                <a:cs typeface="Calibri" panose="020F0502020204030204" pitchFamily="34" charset="0"/>
              </a:rPr>
              <a:t> </a:t>
            </a:r>
            <a:r>
              <a:rPr lang="en-US" sz="3600" dirty="0" err="1">
                <a:solidFill>
                  <a:schemeClr val="bg1">
                    <a:lumMod val="10000"/>
                    <a:lumOff val="90000"/>
                  </a:schemeClr>
                </a:solidFill>
                <a:latin typeface="Nunito" pitchFamily="2" charset="0"/>
                <a:cs typeface="Calibri" panose="020F0502020204030204" pitchFamily="34" charset="0"/>
              </a:rPr>
              <a:t>đa</a:t>
            </a:r>
            <a:r>
              <a:rPr lang="en-US" sz="3600" dirty="0">
                <a:solidFill>
                  <a:schemeClr val="bg1">
                    <a:lumMod val="10000"/>
                    <a:lumOff val="90000"/>
                  </a:schemeClr>
                </a:solidFill>
                <a:latin typeface="Nunito" pitchFamily="2" charset="0"/>
                <a:cs typeface="Calibri" panose="020F0502020204030204" pitchFamily="34" charset="0"/>
              </a:rPr>
              <a:t> </a:t>
            </a:r>
            <a:r>
              <a:rPr lang="en-US" sz="3600" err="1">
                <a:solidFill>
                  <a:schemeClr val="bg1">
                    <a:lumMod val="10000"/>
                    <a:lumOff val="90000"/>
                  </a:schemeClr>
                </a:solidFill>
                <a:latin typeface="Nunito" pitchFamily="2" charset="0"/>
                <a:cs typeface="Calibri" panose="020F0502020204030204" pitchFamily="34" charset="0"/>
              </a:rPr>
              <a:t>phương</a:t>
            </a:r>
            <a:r>
              <a:rPr lang="en-US" sz="3600">
                <a:solidFill>
                  <a:schemeClr val="bg1">
                    <a:lumMod val="10000"/>
                    <a:lumOff val="90000"/>
                  </a:schemeClr>
                </a:solidFill>
                <a:latin typeface="Nunito" pitchFamily="2" charset="0"/>
                <a:cs typeface="Calibri" panose="020F0502020204030204" pitchFamily="34" charset="0"/>
              </a:rPr>
              <a:t> tiện và thiết </a:t>
            </a:r>
            <a:r>
              <a:rPr lang="en-US" sz="3600" dirty="0" err="1">
                <a:solidFill>
                  <a:schemeClr val="bg1">
                    <a:lumMod val="10000"/>
                    <a:lumOff val="90000"/>
                  </a:schemeClr>
                </a:solidFill>
                <a:latin typeface="Nunito" pitchFamily="2" charset="0"/>
                <a:cs typeface="Calibri" panose="020F0502020204030204" pitchFamily="34" charset="0"/>
              </a:rPr>
              <a:t>bị</a:t>
            </a:r>
            <a:r>
              <a:rPr lang="en-US" sz="3600" dirty="0">
                <a:solidFill>
                  <a:schemeClr val="bg1">
                    <a:lumMod val="10000"/>
                    <a:lumOff val="90000"/>
                  </a:schemeClr>
                </a:solidFill>
                <a:latin typeface="Nunito" pitchFamily="2" charset="0"/>
                <a:cs typeface="Calibri" panose="020F0502020204030204" pitchFamily="34" charset="0"/>
              </a:rPr>
              <a:t> </a:t>
            </a:r>
            <a:r>
              <a:rPr lang="en-US" sz="3600" dirty="0" err="1">
                <a:solidFill>
                  <a:schemeClr val="bg1">
                    <a:lumMod val="10000"/>
                    <a:lumOff val="90000"/>
                  </a:schemeClr>
                </a:solidFill>
                <a:latin typeface="Nunito" pitchFamily="2" charset="0"/>
                <a:cs typeface="Calibri" panose="020F0502020204030204" pitchFamily="34" charset="0"/>
              </a:rPr>
              <a:t>thu</a:t>
            </a:r>
            <a:r>
              <a:rPr lang="en-US" sz="3600" dirty="0">
                <a:solidFill>
                  <a:schemeClr val="bg1">
                    <a:lumMod val="10000"/>
                    <a:lumOff val="90000"/>
                  </a:schemeClr>
                </a:solidFill>
                <a:latin typeface="Nunito" pitchFamily="2" charset="0"/>
                <a:cs typeface="Calibri" panose="020F0502020204030204" pitchFamily="34" charset="0"/>
              </a:rPr>
              <a:t> </a:t>
            </a:r>
            <a:r>
              <a:rPr lang="en-US" sz="3600" dirty="0" err="1">
                <a:solidFill>
                  <a:schemeClr val="bg1">
                    <a:lumMod val="10000"/>
                    <a:lumOff val="90000"/>
                  </a:schemeClr>
                </a:solidFill>
                <a:latin typeface="Nunito" pitchFamily="2" charset="0"/>
                <a:cs typeface="Calibri" panose="020F0502020204030204" pitchFamily="34" charset="0"/>
              </a:rPr>
              <a:t>nhập</a:t>
            </a:r>
            <a:r>
              <a:rPr lang="en-US" sz="3600" dirty="0">
                <a:solidFill>
                  <a:schemeClr val="bg1">
                    <a:lumMod val="10000"/>
                    <a:lumOff val="90000"/>
                  </a:schemeClr>
                </a:solidFill>
                <a:latin typeface="Nunito" pitchFamily="2" charset="0"/>
                <a:cs typeface="Calibri" panose="020F0502020204030204" pitchFamily="34" charset="0"/>
              </a:rPr>
              <a:t> </a:t>
            </a:r>
            <a:r>
              <a:rPr lang="en-US" sz="3600" dirty="0" err="1">
                <a:solidFill>
                  <a:schemeClr val="bg1">
                    <a:lumMod val="10000"/>
                    <a:lumOff val="90000"/>
                  </a:schemeClr>
                </a:solidFill>
                <a:latin typeface="Nunito" pitchFamily="2" charset="0"/>
                <a:cs typeface="Calibri" panose="020F0502020204030204" pitchFamily="34" charset="0"/>
              </a:rPr>
              <a:t>dữ</a:t>
            </a:r>
            <a:r>
              <a:rPr lang="en-US" sz="3600" dirty="0">
                <a:solidFill>
                  <a:schemeClr val="bg1">
                    <a:lumMod val="10000"/>
                    <a:lumOff val="90000"/>
                  </a:schemeClr>
                </a:solidFill>
                <a:latin typeface="Nunito" pitchFamily="2" charset="0"/>
                <a:cs typeface="Calibri" panose="020F0502020204030204" pitchFamily="34" charset="0"/>
              </a:rPr>
              <a:t> </a:t>
            </a:r>
            <a:r>
              <a:rPr lang="en-US" sz="3600" dirty="0" err="1">
                <a:solidFill>
                  <a:schemeClr val="bg1">
                    <a:lumMod val="10000"/>
                    <a:lumOff val="90000"/>
                  </a:schemeClr>
                </a:solidFill>
                <a:latin typeface="Nunito" pitchFamily="2" charset="0"/>
                <a:cs typeface="Calibri" panose="020F0502020204030204" pitchFamily="34" charset="0"/>
              </a:rPr>
              <a:t>liệu</a:t>
            </a:r>
            <a:endParaRPr sz="3600" dirty="0">
              <a:solidFill>
                <a:schemeClr val="bg1">
                  <a:lumMod val="10000"/>
                  <a:lumOff val="90000"/>
                </a:schemeClr>
              </a:solidFill>
              <a:latin typeface="Nunito" pitchFamily="2"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5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5" name="Google Shape;285;p21"/>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Text Placeholder 2">
            <a:extLst>
              <a:ext uri="{FF2B5EF4-FFF2-40B4-BE49-F238E27FC236}">
                <a16:creationId xmlns:a16="http://schemas.microsoft.com/office/drawing/2014/main" id="{AD7D3678-430E-4F7D-BD3E-15B3CCCB0AE2}"/>
              </a:ext>
            </a:extLst>
          </p:cNvPr>
          <p:cNvSpPr>
            <a:spLocks noGrp="1"/>
          </p:cNvSpPr>
          <p:nvPr>
            <p:ph type="body" idx="1"/>
          </p:nvPr>
        </p:nvSpPr>
        <p:spPr>
          <a:xfrm>
            <a:off x="548125" y="593126"/>
            <a:ext cx="6167100" cy="3957249"/>
          </a:xfrm>
        </p:spPr>
        <p:txBody>
          <a:bodyPr/>
          <a:lstStyle/>
          <a:p>
            <a:pPr lvl="0">
              <a:buBlip>
                <a:blip r:embed="rId3"/>
              </a:buBlip>
            </a:pPr>
            <a:r>
              <a:rPr lang="vi-VN" dirty="0">
                <a:solidFill>
                  <a:schemeClr val="tx1">
                    <a:lumMod val="85000"/>
                  </a:schemeClr>
                </a:solidFill>
              </a:rPr>
              <a:t>Trong lĩnh vực công nghệ Multimedia người ta chia dữ liệu multimedia ở các dạng:</a:t>
            </a:r>
            <a:endParaRPr lang="en-US" dirty="0">
              <a:solidFill>
                <a:schemeClr val="tx1">
                  <a:lumMod val="85000"/>
                </a:schemeClr>
              </a:solidFill>
              <a:latin typeface="Nunito" pitchFamily="2" charset="0"/>
              <a:cs typeface="Calibri" panose="020F0502020204030204" pitchFamily="34" charset="0"/>
            </a:endParaRPr>
          </a:p>
          <a:p>
            <a:pPr lvl="1">
              <a:buBlip>
                <a:blip r:embed="rId4"/>
              </a:buBlip>
            </a:pPr>
            <a:r>
              <a:rPr lang="vi-VN" sz="1300" dirty="0"/>
              <a:t>Văn bản (Text)</a:t>
            </a:r>
            <a:endParaRPr lang="en-US" sz="1300" dirty="0"/>
          </a:p>
          <a:p>
            <a:pPr lvl="1">
              <a:buBlip>
                <a:blip r:embed="rId4"/>
              </a:buBlip>
            </a:pPr>
            <a:r>
              <a:rPr lang="vi-VN" sz="1300" dirty="0"/>
              <a:t>Âm thanh (Sound)</a:t>
            </a:r>
            <a:endParaRPr lang="en-US" sz="1300" dirty="0"/>
          </a:p>
          <a:p>
            <a:pPr lvl="1">
              <a:buBlip>
                <a:blip r:embed="rId4"/>
              </a:buBlip>
            </a:pPr>
            <a:r>
              <a:rPr lang="vi-VN" sz="1300" dirty="0"/>
              <a:t>Âm thanh động, có làn điệu (Audio)</a:t>
            </a:r>
            <a:endParaRPr lang="en-US" sz="1300" dirty="0"/>
          </a:p>
          <a:p>
            <a:pPr lvl="1">
              <a:buBlip>
                <a:blip r:embed="rId4"/>
              </a:buBlip>
            </a:pPr>
            <a:r>
              <a:rPr lang="vi-VN" sz="1300" dirty="0"/>
              <a:t>Hình ảnh (Picture/ Image)</a:t>
            </a:r>
            <a:endParaRPr lang="en-US" sz="1300" dirty="0"/>
          </a:p>
          <a:p>
            <a:pPr lvl="1">
              <a:buBlip>
                <a:blip r:embed="rId4"/>
              </a:buBlip>
            </a:pPr>
            <a:r>
              <a:rPr lang="vi-VN" sz="1300" dirty="0"/>
              <a:t>Ảnh động (Motion picture )</a:t>
            </a:r>
            <a:endParaRPr lang="en-US" sz="1300" dirty="0"/>
          </a:p>
          <a:p>
            <a:pPr lvl="1">
              <a:buBlip>
                <a:blip r:embed="rId4"/>
              </a:buBlip>
            </a:pPr>
            <a:r>
              <a:rPr lang="vi-VN" sz="1300" dirty="0"/>
              <a:t>Ảnh động kết hợp âm thanh động (Video)</a:t>
            </a:r>
            <a:endParaRPr lang="en-US" sz="1300" dirty="0"/>
          </a:p>
          <a:p>
            <a:pPr lvl="1">
              <a:buBlip>
                <a:blip r:embed="rId4"/>
              </a:buBlip>
            </a:pPr>
            <a:r>
              <a:rPr lang="vi-VN" sz="1300" dirty="0"/>
              <a:t>Hình ảnh sử dụng theo nguyên tắc chiếu phim (Animation)</a:t>
            </a:r>
            <a:endParaRPr lang="en-US" sz="1300" dirty="0"/>
          </a:p>
          <a:p>
            <a:pPr lvl="1">
              <a:buBlip>
                <a:blip r:embed="rId4"/>
              </a:buBlip>
            </a:pPr>
            <a:r>
              <a:rPr lang="vi-VN" sz="1300" dirty="0"/>
              <a:t>AVI (Audio-Video Interleaved)</a:t>
            </a:r>
            <a:endParaRPr lang="en-US" sz="1300" dirty="0"/>
          </a:p>
          <a:p>
            <a:pPr lvl="1">
              <a:buBlip>
                <a:blip r:embed="rId4"/>
              </a:buBlip>
            </a:pPr>
            <a:r>
              <a:rPr lang="vi-VN" sz="1300" dirty="0"/>
              <a:t>Kết hợp giữa các dạng trên</a:t>
            </a:r>
            <a:endParaRPr lang="en-US" sz="13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3"/>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426" name="Google Shape;426;p33"/>
          <p:cNvGrpSpPr/>
          <p:nvPr/>
        </p:nvGrpSpPr>
        <p:grpSpPr>
          <a:xfrm>
            <a:off x="3856911" y="1241129"/>
            <a:ext cx="4537267" cy="2674979"/>
            <a:chOff x="3856911" y="1241129"/>
            <a:chExt cx="4537267" cy="2674979"/>
          </a:xfrm>
        </p:grpSpPr>
        <p:sp>
          <p:nvSpPr>
            <p:cNvPr id="427" name="Google Shape;427;p33"/>
            <p:cNvSpPr/>
            <p:nvPr/>
          </p:nvSpPr>
          <p:spPr>
            <a:xfrm>
              <a:off x="4228361"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3"/>
            <p:cNvSpPr/>
            <p:nvPr/>
          </p:nvSpPr>
          <p:spPr>
            <a:xfrm>
              <a:off x="3856911" y="3846153"/>
              <a:ext cx="4537267" cy="69956"/>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3"/>
            <p:cNvSpPr/>
            <p:nvPr/>
          </p:nvSpPr>
          <p:spPr>
            <a:xfrm>
              <a:off x="3856911" y="3783368"/>
              <a:ext cx="4536567" cy="55964"/>
            </a:xfrm>
            <a:custGeom>
              <a:avLst/>
              <a:gdLst/>
              <a:ahLst/>
              <a:cxnLst/>
              <a:rect l="l" t="t" r="r" b="b"/>
              <a:pathLst>
                <a:path w="6172200" h="76142" extrusionOk="0">
                  <a:moveTo>
                    <a:pt x="0" y="76143"/>
                  </a:moveTo>
                  <a:lnTo>
                    <a:pt x="6172200" y="76143"/>
                  </a:lnTo>
                  <a:lnTo>
                    <a:pt x="6172200" y="0"/>
                  </a:ln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3"/>
            <p:cNvSpPr/>
            <p:nvPr/>
          </p:nvSpPr>
          <p:spPr>
            <a:xfrm>
              <a:off x="5791256" y="3783368"/>
              <a:ext cx="664383" cy="34978"/>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2" name="Google Shape;432;p33"/>
          <p:cNvPicPr preferRelativeResize="0"/>
          <p:nvPr/>
        </p:nvPicPr>
        <p:blipFill>
          <a:blip r:embed="rId3">
            <a:alphaModFix/>
          </a:blip>
          <a:stretch>
            <a:fillRect/>
          </a:stretch>
        </p:blipFill>
        <p:spPr>
          <a:xfrm>
            <a:off x="744888" y="893238"/>
            <a:ext cx="3115125" cy="3231899"/>
          </a:xfrm>
          <a:prstGeom prst="rect">
            <a:avLst/>
          </a:prstGeom>
          <a:noFill/>
          <a:ln>
            <a:noFill/>
          </a:ln>
        </p:spPr>
      </p:pic>
      <p:sp>
        <p:nvSpPr>
          <p:cNvPr id="433" name="Google Shape;433;p33"/>
          <p:cNvSpPr txBox="1">
            <a:spLocks noGrp="1"/>
          </p:cNvSpPr>
          <p:nvPr>
            <p:ph type="body" idx="4294967295"/>
          </p:nvPr>
        </p:nvSpPr>
        <p:spPr>
          <a:xfrm>
            <a:off x="1072413" y="1136563"/>
            <a:ext cx="2311500" cy="45756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solidFill>
                  <a:schemeClr val="dk1"/>
                </a:solidFill>
                <a:latin typeface="Walter Turncoat"/>
                <a:ea typeface="Walter Turncoat"/>
                <a:cs typeface="Walter Turncoat"/>
                <a:sym typeface="Walter Turncoat"/>
              </a:rPr>
              <a:t>Text</a:t>
            </a:r>
          </a:p>
        </p:txBody>
      </p:sp>
      <p:pic>
        <p:nvPicPr>
          <p:cNvPr id="5" name="Picture 4">
            <a:extLst>
              <a:ext uri="{FF2B5EF4-FFF2-40B4-BE49-F238E27FC236}">
                <a16:creationId xmlns:a16="http://schemas.microsoft.com/office/drawing/2014/main" id="{B47C19E5-DE24-4883-B8C2-5E71FA974784}"/>
              </a:ext>
            </a:extLst>
          </p:cNvPr>
          <p:cNvPicPr>
            <a:picLocks noChangeAspect="1"/>
          </p:cNvPicPr>
          <p:nvPr/>
        </p:nvPicPr>
        <p:blipFill>
          <a:blip r:embed="rId4"/>
          <a:stretch>
            <a:fillRect/>
          </a:stretch>
        </p:blipFill>
        <p:spPr>
          <a:xfrm>
            <a:off x="4381084" y="1410922"/>
            <a:ext cx="3521698" cy="2226203"/>
          </a:xfrm>
          <a:prstGeom prst="rect">
            <a:avLst/>
          </a:prstGeom>
        </p:spPr>
      </p:pic>
      <p:sp>
        <p:nvSpPr>
          <p:cNvPr id="6" name="TextBox 5">
            <a:extLst>
              <a:ext uri="{FF2B5EF4-FFF2-40B4-BE49-F238E27FC236}">
                <a16:creationId xmlns:a16="http://schemas.microsoft.com/office/drawing/2014/main" id="{3C6B0284-BDFC-4DAC-8340-0C4049052041}"/>
              </a:ext>
            </a:extLst>
          </p:cNvPr>
          <p:cNvSpPr txBox="1"/>
          <p:nvPr/>
        </p:nvSpPr>
        <p:spPr>
          <a:xfrm>
            <a:off x="883567" y="1618207"/>
            <a:ext cx="2500346" cy="2004395"/>
          </a:xfrm>
          <a:prstGeom prst="rect">
            <a:avLst/>
          </a:prstGeom>
          <a:noFill/>
        </p:spPr>
        <p:txBody>
          <a:bodyPr wrap="square" rtlCol="0">
            <a:spAutoFit/>
          </a:bodyPr>
          <a:lstStyle/>
          <a:p>
            <a:pPr>
              <a:lnSpc>
                <a:spcPct val="150000"/>
              </a:lnSpc>
            </a:pPr>
            <a:r>
              <a:rPr lang="vi-VN" sz="1400" dirty="0">
                <a:solidFill>
                  <a:schemeClr val="tx1">
                    <a:lumMod val="85000"/>
                  </a:schemeClr>
                </a:solidFill>
                <a:latin typeface="Nunito" pitchFamily="2" charset="0"/>
              </a:rPr>
              <a:t>Là 1 loại hình phương tiện để ghi nhận, lưu trữ và truyền đạt các thông tin từ chủ thể này sang chủ thể khác bằng ký hiệu gọi là chữ viết</a:t>
            </a:r>
            <a:r>
              <a:rPr lang="en-US" sz="1400" dirty="0">
                <a:solidFill>
                  <a:schemeClr val="tx1">
                    <a:lumMod val="85000"/>
                  </a:schemeClr>
                </a:solidFill>
                <a:latin typeface="Nunito" pitchFamily="2" charset="0"/>
              </a:rPr>
              <a:t>.</a:t>
            </a:r>
            <a:endParaRPr lang="en-US" sz="1400" dirty="0">
              <a:solidFill>
                <a:schemeClr val="tx1">
                  <a:lumMod val="85000"/>
                </a:schemeClr>
              </a:solidFill>
              <a:latin typeface="Nunito" pitchFamily="2" charset="0"/>
              <a:cs typeface="Calibri" panose="020F0502020204030204" pitchFamily="34" charset="0"/>
            </a:endParaRPr>
          </a:p>
          <a:p>
            <a:pPr>
              <a:lnSpc>
                <a:spcPct val="150000"/>
              </a:lnSpc>
            </a:pPr>
            <a:endParaRPr lang="en-US" dirty="0">
              <a:latin typeface="Nunito" pitchFamily="2" charset="0"/>
            </a:endParaRPr>
          </a:p>
        </p:txBody>
      </p:sp>
      <p:sp>
        <p:nvSpPr>
          <p:cNvPr id="17" name="TextBox 16">
            <a:extLst>
              <a:ext uri="{FF2B5EF4-FFF2-40B4-BE49-F238E27FC236}">
                <a16:creationId xmlns:a16="http://schemas.microsoft.com/office/drawing/2014/main" id="{AE12E412-5C02-41F2-867B-D53279EC132B}"/>
              </a:ext>
            </a:extLst>
          </p:cNvPr>
          <p:cNvSpPr txBox="1"/>
          <p:nvPr/>
        </p:nvSpPr>
        <p:spPr>
          <a:xfrm>
            <a:off x="883567" y="1618207"/>
            <a:ext cx="2500346" cy="2327560"/>
          </a:xfrm>
          <a:prstGeom prst="rect">
            <a:avLst/>
          </a:prstGeom>
          <a:noFill/>
        </p:spPr>
        <p:txBody>
          <a:bodyPr wrap="square" rtlCol="0">
            <a:spAutoFit/>
          </a:bodyPr>
          <a:lstStyle/>
          <a:p>
            <a:pPr>
              <a:lnSpc>
                <a:spcPct val="150000"/>
              </a:lnSpc>
            </a:pPr>
            <a:r>
              <a:rPr lang="en-US" sz="1400" dirty="0" err="1">
                <a:solidFill>
                  <a:schemeClr val="tx1">
                    <a:lumMod val="85000"/>
                  </a:schemeClr>
                </a:solidFill>
                <a:latin typeface="Nunito" pitchFamily="2" charset="0"/>
              </a:rPr>
              <a:t>Văn</a:t>
            </a:r>
            <a:r>
              <a:rPr lang="en-US" sz="1400" dirty="0">
                <a:solidFill>
                  <a:schemeClr val="tx1">
                    <a:lumMod val="85000"/>
                  </a:schemeClr>
                </a:solidFill>
                <a:latin typeface="Nunito" pitchFamily="2" charset="0"/>
              </a:rPr>
              <a:t> </a:t>
            </a:r>
            <a:r>
              <a:rPr lang="en-US" sz="1400" dirty="0" err="1">
                <a:solidFill>
                  <a:schemeClr val="tx1">
                    <a:lumMod val="85000"/>
                  </a:schemeClr>
                </a:solidFill>
                <a:latin typeface="Nunito" pitchFamily="2" charset="0"/>
              </a:rPr>
              <a:t>bản</a:t>
            </a:r>
            <a:r>
              <a:rPr lang="en-US" dirty="0">
                <a:solidFill>
                  <a:schemeClr val="tx1">
                    <a:lumMod val="85000"/>
                  </a:schemeClr>
                </a:solidFill>
                <a:latin typeface="Nunito" pitchFamily="2" charset="0"/>
              </a:rPr>
              <a:t> (Text): </a:t>
            </a:r>
            <a:r>
              <a:rPr lang="en-US" dirty="0" err="1">
                <a:solidFill>
                  <a:schemeClr val="tx1">
                    <a:lumMod val="85000"/>
                  </a:schemeClr>
                </a:solidFill>
                <a:latin typeface="Nunito" pitchFamily="2" charset="0"/>
              </a:rPr>
              <a:t>được</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thu</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nhập</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bằng</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cách</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sử</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dụng</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các</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công</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cụ</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nhập</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liệu</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được</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cài</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đặt</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trong</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máy</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tính</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điện</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thoại</a:t>
            </a:r>
            <a:r>
              <a:rPr lang="en-US" dirty="0">
                <a:solidFill>
                  <a:schemeClr val="tx1">
                    <a:lumMod val="85000"/>
                  </a:schemeClr>
                </a:solidFill>
                <a:latin typeface="Nunito" pitchFamily="2" charset="0"/>
              </a:rPr>
              <a:t>, … </a:t>
            </a:r>
            <a:r>
              <a:rPr lang="en-US" dirty="0" err="1">
                <a:solidFill>
                  <a:schemeClr val="tx1">
                    <a:lumMod val="85000"/>
                  </a:schemeClr>
                </a:solidFill>
                <a:latin typeface="Nunito" pitchFamily="2" charset="0"/>
              </a:rPr>
              <a:t>Các</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dữ</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liệu</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văn</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bản</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này</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sẽ</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được</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mã</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hoá</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để</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lưu</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trữ</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hoặc</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truyền</a:t>
            </a:r>
            <a:r>
              <a:rPr lang="en-US" dirty="0">
                <a:solidFill>
                  <a:schemeClr val="tx1">
                    <a:lumMod val="85000"/>
                  </a:schemeClr>
                </a:solidFill>
                <a:latin typeface="Nunito" pitchFamily="2" charset="0"/>
              </a:rPr>
              <a:t> </a:t>
            </a:r>
            <a:r>
              <a:rPr lang="en-US" dirty="0" err="1">
                <a:solidFill>
                  <a:schemeClr val="tx1">
                    <a:lumMod val="85000"/>
                  </a:schemeClr>
                </a:solidFill>
                <a:latin typeface="Nunito" pitchFamily="2" charset="0"/>
              </a:rPr>
              <a:t>tải</a:t>
            </a:r>
            <a:r>
              <a:rPr lang="en-US" dirty="0">
                <a:solidFill>
                  <a:schemeClr val="tx1">
                    <a:lumMod val="85000"/>
                  </a:schemeClr>
                </a:solidFill>
                <a:latin typeface="Nunito" pitchFamily="2" charset="0"/>
              </a:rPr>
              <a:t>.</a:t>
            </a:r>
            <a:endParaRPr lang="en-US" dirty="0">
              <a:latin typeface="Nunito"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1"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3"/>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426" name="Google Shape;426;p33"/>
          <p:cNvGrpSpPr/>
          <p:nvPr/>
        </p:nvGrpSpPr>
        <p:grpSpPr>
          <a:xfrm>
            <a:off x="3856911" y="1241129"/>
            <a:ext cx="4537267" cy="2674979"/>
            <a:chOff x="3856911" y="1241129"/>
            <a:chExt cx="4537267" cy="2674979"/>
          </a:xfrm>
        </p:grpSpPr>
        <p:sp>
          <p:nvSpPr>
            <p:cNvPr id="427" name="Google Shape;427;p33"/>
            <p:cNvSpPr/>
            <p:nvPr/>
          </p:nvSpPr>
          <p:spPr>
            <a:xfrm>
              <a:off x="4228361"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3"/>
            <p:cNvSpPr/>
            <p:nvPr/>
          </p:nvSpPr>
          <p:spPr>
            <a:xfrm>
              <a:off x="3856911" y="3846153"/>
              <a:ext cx="4537267" cy="69956"/>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3"/>
            <p:cNvSpPr/>
            <p:nvPr/>
          </p:nvSpPr>
          <p:spPr>
            <a:xfrm>
              <a:off x="3856911" y="3783368"/>
              <a:ext cx="4536567" cy="55964"/>
            </a:xfrm>
            <a:custGeom>
              <a:avLst/>
              <a:gdLst/>
              <a:ahLst/>
              <a:cxnLst/>
              <a:rect l="l" t="t" r="r" b="b"/>
              <a:pathLst>
                <a:path w="6172200" h="76142" extrusionOk="0">
                  <a:moveTo>
                    <a:pt x="0" y="76143"/>
                  </a:moveTo>
                  <a:lnTo>
                    <a:pt x="6172200" y="76143"/>
                  </a:lnTo>
                  <a:lnTo>
                    <a:pt x="6172200" y="0"/>
                  </a:ln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3"/>
            <p:cNvSpPr/>
            <p:nvPr/>
          </p:nvSpPr>
          <p:spPr>
            <a:xfrm>
              <a:off x="5791256" y="3783368"/>
              <a:ext cx="664383" cy="34978"/>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2" name="Google Shape;432;p33"/>
          <p:cNvPicPr preferRelativeResize="0"/>
          <p:nvPr/>
        </p:nvPicPr>
        <p:blipFill>
          <a:blip r:embed="rId3">
            <a:alphaModFix/>
          </a:blip>
          <a:stretch>
            <a:fillRect/>
          </a:stretch>
        </p:blipFill>
        <p:spPr>
          <a:xfrm>
            <a:off x="744888" y="893238"/>
            <a:ext cx="3115125" cy="3231899"/>
          </a:xfrm>
          <a:prstGeom prst="rect">
            <a:avLst/>
          </a:prstGeom>
          <a:noFill/>
          <a:ln>
            <a:noFill/>
          </a:ln>
        </p:spPr>
      </p:pic>
      <p:sp>
        <p:nvSpPr>
          <p:cNvPr id="433" name="Google Shape;433;p33"/>
          <p:cNvSpPr txBox="1">
            <a:spLocks noGrp="1"/>
          </p:cNvSpPr>
          <p:nvPr>
            <p:ph type="body" idx="4294967295"/>
          </p:nvPr>
        </p:nvSpPr>
        <p:spPr>
          <a:xfrm>
            <a:off x="1072413" y="1136563"/>
            <a:ext cx="2311500" cy="50121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solidFill>
                  <a:schemeClr val="dk1"/>
                </a:solidFill>
                <a:latin typeface="Walter Turncoat"/>
                <a:ea typeface="Walter Turncoat"/>
                <a:cs typeface="Walter Turncoat"/>
                <a:sym typeface="Walter Turncoat"/>
              </a:rPr>
              <a:t>Sound</a:t>
            </a:r>
          </a:p>
        </p:txBody>
      </p:sp>
      <p:pic>
        <p:nvPicPr>
          <p:cNvPr id="5" name="Picture 4">
            <a:extLst>
              <a:ext uri="{FF2B5EF4-FFF2-40B4-BE49-F238E27FC236}">
                <a16:creationId xmlns:a16="http://schemas.microsoft.com/office/drawing/2014/main" id="{B47C19E5-DE24-4883-B8C2-5E71FA974784}"/>
              </a:ext>
            </a:extLst>
          </p:cNvPr>
          <p:cNvPicPr>
            <a:picLocks noChangeAspect="1"/>
          </p:cNvPicPr>
          <p:nvPr/>
        </p:nvPicPr>
        <p:blipFill>
          <a:blip r:embed="rId4"/>
          <a:srcRect/>
          <a:stretch/>
        </p:blipFill>
        <p:spPr>
          <a:xfrm>
            <a:off x="4402067" y="1410922"/>
            <a:ext cx="3487668" cy="2226203"/>
          </a:xfrm>
          <a:prstGeom prst="rect">
            <a:avLst/>
          </a:prstGeom>
        </p:spPr>
      </p:pic>
      <p:sp>
        <p:nvSpPr>
          <p:cNvPr id="11" name="TextBox 10">
            <a:extLst>
              <a:ext uri="{FF2B5EF4-FFF2-40B4-BE49-F238E27FC236}">
                <a16:creationId xmlns:a16="http://schemas.microsoft.com/office/drawing/2014/main" id="{95621257-2A6D-4B7E-A46B-3E9E4C4723DA}"/>
              </a:ext>
            </a:extLst>
          </p:cNvPr>
          <p:cNvSpPr txBox="1"/>
          <p:nvPr/>
        </p:nvSpPr>
        <p:spPr>
          <a:xfrm>
            <a:off x="883567" y="1637774"/>
            <a:ext cx="2500346" cy="2050561"/>
          </a:xfrm>
          <a:prstGeom prst="rect">
            <a:avLst/>
          </a:prstGeom>
          <a:noFill/>
        </p:spPr>
        <p:txBody>
          <a:bodyPr wrap="square" rtlCol="0">
            <a:spAutoFit/>
          </a:bodyPr>
          <a:lstStyle/>
          <a:p>
            <a:pPr marL="101600">
              <a:lnSpc>
                <a:spcPct val="150000"/>
              </a:lnSpc>
            </a:pPr>
            <a:r>
              <a:rPr lang="en-US" sz="1600" dirty="0">
                <a:solidFill>
                  <a:schemeClr val="tx1">
                    <a:lumMod val="85000"/>
                  </a:schemeClr>
                </a:solidFill>
                <a:latin typeface="Nunito" pitchFamily="2" charset="0"/>
              </a:rPr>
              <a:t>L</a:t>
            </a:r>
            <a:r>
              <a:rPr lang="vi-VN" dirty="0">
                <a:solidFill>
                  <a:schemeClr val="tx1">
                    <a:lumMod val="85000"/>
                  </a:schemeClr>
                </a:solidFill>
                <a:latin typeface="Nunito" pitchFamily="2" charset="0"/>
              </a:rPr>
              <a:t>à dao động các sóng âm gây ra áp lực làm dịch chuyển các hạt vật chất trong môi trường đàn hồi làm tai người cảm nhận được các dao động này</a:t>
            </a:r>
            <a:endParaRPr lang="en-US" dirty="0">
              <a:solidFill>
                <a:schemeClr val="tx1">
                  <a:lumMod val="85000"/>
                </a:schemeClr>
              </a:solidFill>
              <a:latin typeface="Nunito" pitchFamily="2" charset="0"/>
              <a:cs typeface="Calibri" panose="020F0502020204030204" pitchFamily="34" charset="0"/>
            </a:endParaRPr>
          </a:p>
        </p:txBody>
      </p:sp>
      <p:sp>
        <p:nvSpPr>
          <p:cNvPr id="12" name="TextBox 11">
            <a:extLst>
              <a:ext uri="{FF2B5EF4-FFF2-40B4-BE49-F238E27FC236}">
                <a16:creationId xmlns:a16="http://schemas.microsoft.com/office/drawing/2014/main" id="{0F06975A-A458-458D-BFB2-5F2E14207861}"/>
              </a:ext>
            </a:extLst>
          </p:cNvPr>
          <p:cNvSpPr txBox="1"/>
          <p:nvPr/>
        </p:nvSpPr>
        <p:spPr>
          <a:xfrm>
            <a:off x="883567" y="1637774"/>
            <a:ext cx="2500346" cy="1908215"/>
          </a:xfrm>
          <a:prstGeom prst="rect">
            <a:avLst/>
          </a:prstGeom>
          <a:noFill/>
        </p:spPr>
        <p:txBody>
          <a:bodyPr wrap="square" rtlCol="0">
            <a:spAutoFit/>
          </a:bodyPr>
          <a:lstStyle/>
          <a:p>
            <a:pPr marL="101600" lvl="0" indent="0">
              <a:lnSpc>
                <a:spcPct val="150000"/>
              </a:lnSpc>
              <a:buNone/>
            </a:pPr>
            <a:r>
              <a:rPr lang="en-US" sz="1600" dirty="0">
                <a:solidFill>
                  <a:schemeClr val="tx1">
                    <a:lumMod val="85000"/>
                  </a:schemeClr>
                </a:solidFill>
                <a:latin typeface="Nunito" pitchFamily="2" charset="0"/>
              </a:rPr>
              <a:t>Ta </a:t>
            </a:r>
            <a:r>
              <a:rPr lang="en-US" sz="1600" dirty="0" err="1">
                <a:solidFill>
                  <a:schemeClr val="tx1">
                    <a:lumMod val="85000"/>
                  </a:schemeClr>
                </a:solidFill>
                <a:latin typeface="Nunito" pitchFamily="2" charset="0"/>
              </a:rPr>
              <a:t>có</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thể</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thu</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nhập</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dữ</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liệu</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dạng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âm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thanh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bằng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cách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sử</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dụng</a:t>
            </a:r>
            <a:r>
              <a:rPr lang="en-US" sz="1600" dirty="0">
                <a:solidFill>
                  <a:schemeClr val="tx1">
                    <a:lumMod val="85000"/>
                  </a:schemeClr>
                </a:solidFill>
                <a:latin typeface="Nunito" pitchFamily="2" charset="0"/>
              </a:rPr>
              <a:t> Microphone, </a:t>
            </a:r>
            <a:r>
              <a:rPr lang="en-US" sz="1600" dirty="0" err="1">
                <a:solidFill>
                  <a:schemeClr val="tx1">
                    <a:lumMod val="85000"/>
                  </a:schemeClr>
                </a:solidFill>
                <a:latin typeface="Nunito" pitchFamily="2" charset="0"/>
              </a:rPr>
              <a:t>máy</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ghi</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âm</a:t>
            </a:r>
            <a:r>
              <a:rPr lang="en-US" sz="1600" dirty="0">
                <a:solidFill>
                  <a:schemeClr val="tx1">
                    <a:lumMod val="85000"/>
                  </a:schemeClr>
                </a:solidFill>
                <a:latin typeface="Nunito" pitchFamily="2" charset="0"/>
              </a:rPr>
              <a:t>, …</a:t>
            </a:r>
            <a:endParaRPr lang="en-US" sz="1600" dirty="0">
              <a:solidFill>
                <a:schemeClr val="tx1">
                  <a:lumMod val="85000"/>
                </a:schemeClr>
              </a:solidFill>
              <a:latin typeface="Nunito" pitchFamily="2" charset="0"/>
              <a:cs typeface="Calibri" panose="020F0502020204030204" pitchFamily="34" charset="0"/>
            </a:endParaRPr>
          </a:p>
        </p:txBody>
      </p:sp>
      <p:pic>
        <p:nvPicPr>
          <p:cNvPr id="13" name="Picture 12">
            <a:extLst>
              <a:ext uri="{FF2B5EF4-FFF2-40B4-BE49-F238E27FC236}">
                <a16:creationId xmlns:a16="http://schemas.microsoft.com/office/drawing/2014/main" id="{1AE79183-866F-4D1D-A25F-63F1075A6377}"/>
              </a:ext>
            </a:extLst>
          </p:cNvPr>
          <p:cNvPicPr>
            <a:picLocks noChangeAspect="1"/>
          </p:cNvPicPr>
          <p:nvPr/>
        </p:nvPicPr>
        <p:blipFill>
          <a:blip r:embed="rId5"/>
          <a:stretch>
            <a:fillRect/>
          </a:stretch>
        </p:blipFill>
        <p:spPr>
          <a:xfrm>
            <a:off x="4383669" y="1410922"/>
            <a:ext cx="3506065" cy="2226203"/>
          </a:xfrm>
          <a:prstGeom prst="rect">
            <a:avLst/>
          </a:prstGeom>
        </p:spPr>
      </p:pic>
    </p:spTree>
    <p:extLst>
      <p:ext uri="{BB962C8B-B14F-4D97-AF65-F5344CB8AC3E}">
        <p14:creationId xmlns:p14="http://schemas.microsoft.com/office/powerpoint/2010/main" val="190021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ntr"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3"/>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426" name="Google Shape;426;p33"/>
          <p:cNvGrpSpPr/>
          <p:nvPr/>
        </p:nvGrpSpPr>
        <p:grpSpPr>
          <a:xfrm>
            <a:off x="3856911" y="1241129"/>
            <a:ext cx="4537267" cy="2674979"/>
            <a:chOff x="3856911" y="1241129"/>
            <a:chExt cx="4537267" cy="2674979"/>
          </a:xfrm>
        </p:grpSpPr>
        <p:sp>
          <p:nvSpPr>
            <p:cNvPr id="427" name="Google Shape;427;p33"/>
            <p:cNvSpPr/>
            <p:nvPr/>
          </p:nvSpPr>
          <p:spPr>
            <a:xfrm>
              <a:off x="4228361"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3"/>
            <p:cNvSpPr/>
            <p:nvPr/>
          </p:nvSpPr>
          <p:spPr>
            <a:xfrm>
              <a:off x="3856911" y="3846153"/>
              <a:ext cx="4537267" cy="69956"/>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3"/>
            <p:cNvSpPr/>
            <p:nvPr/>
          </p:nvSpPr>
          <p:spPr>
            <a:xfrm>
              <a:off x="3856911" y="3783368"/>
              <a:ext cx="4536567" cy="55964"/>
            </a:xfrm>
            <a:custGeom>
              <a:avLst/>
              <a:gdLst/>
              <a:ahLst/>
              <a:cxnLst/>
              <a:rect l="l" t="t" r="r" b="b"/>
              <a:pathLst>
                <a:path w="6172200" h="76142" extrusionOk="0">
                  <a:moveTo>
                    <a:pt x="0" y="76143"/>
                  </a:moveTo>
                  <a:lnTo>
                    <a:pt x="6172200" y="76143"/>
                  </a:lnTo>
                  <a:lnTo>
                    <a:pt x="6172200" y="0"/>
                  </a:ln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3"/>
            <p:cNvSpPr/>
            <p:nvPr/>
          </p:nvSpPr>
          <p:spPr>
            <a:xfrm>
              <a:off x="5791256" y="3783368"/>
              <a:ext cx="664383" cy="34978"/>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2" name="Google Shape;432;p33"/>
          <p:cNvPicPr preferRelativeResize="0"/>
          <p:nvPr/>
        </p:nvPicPr>
        <p:blipFill>
          <a:blip r:embed="rId3">
            <a:alphaModFix/>
          </a:blip>
          <a:stretch>
            <a:fillRect/>
          </a:stretch>
        </p:blipFill>
        <p:spPr>
          <a:xfrm>
            <a:off x="744888" y="893238"/>
            <a:ext cx="3115125" cy="3231899"/>
          </a:xfrm>
          <a:prstGeom prst="rect">
            <a:avLst/>
          </a:prstGeom>
          <a:noFill/>
          <a:ln>
            <a:noFill/>
          </a:ln>
        </p:spPr>
      </p:pic>
      <p:sp>
        <p:nvSpPr>
          <p:cNvPr id="433" name="Google Shape;433;p33"/>
          <p:cNvSpPr txBox="1">
            <a:spLocks noGrp="1"/>
          </p:cNvSpPr>
          <p:nvPr>
            <p:ph type="body" idx="4294967295"/>
          </p:nvPr>
        </p:nvSpPr>
        <p:spPr>
          <a:xfrm>
            <a:off x="1072413" y="1136563"/>
            <a:ext cx="2311500" cy="46517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solidFill>
                  <a:schemeClr val="dk1"/>
                </a:solidFill>
                <a:latin typeface="Walter Turncoat"/>
                <a:ea typeface="Walter Turncoat"/>
                <a:cs typeface="Walter Turncoat"/>
                <a:sym typeface="Walter Turncoat"/>
              </a:rPr>
              <a:t>Audio</a:t>
            </a:r>
          </a:p>
        </p:txBody>
      </p:sp>
      <p:pic>
        <p:nvPicPr>
          <p:cNvPr id="5" name="Picture 4">
            <a:extLst>
              <a:ext uri="{FF2B5EF4-FFF2-40B4-BE49-F238E27FC236}">
                <a16:creationId xmlns:a16="http://schemas.microsoft.com/office/drawing/2014/main" id="{B47C19E5-DE24-4883-B8C2-5E71FA974784}"/>
              </a:ext>
            </a:extLst>
          </p:cNvPr>
          <p:cNvPicPr>
            <a:picLocks noChangeAspect="1"/>
          </p:cNvPicPr>
          <p:nvPr/>
        </p:nvPicPr>
        <p:blipFill>
          <a:blip r:embed="rId4"/>
          <a:srcRect/>
          <a:stretch/>
        </p:blipFill>
        <p:spPr>
          <a:xfrm>
            <a:off x="4385883" y="1410922"/>
            <a:ext cx="3471483" cy="2226203"/>
          </a:xfrm>
          <a:prstGeom prst="rect">
            <a:avLst/>
          </a:prstGeom>
        </p:spPr>
      </p:pic>
      <p:sp>
        <p:nvSpPr>
          <p:cNvPr id="12" name="TextBox 11">
            <a:extLst>
              <a:ext uri="{FF2B5EF4-FFF2-40B4-BE49-F238E27FC236}">
                <a16:creationId xmlns:a16="http://schemas.microsoft.com/office/drawing/2014/main" id="{7C0C044B-C8F8-4CD1-B07B-5C664042DB24}"/>
              </a:ext>
            </a:extLst>
          </p:cNvPr>
          <p:cNvSpPr txBox="1"/>
          <p:nvPr/>
        </p:nvSpPr>
        <p:spPr>
          <a:xfrm>
            <a:off x="853710" y="1616944"/>
            <a:ext cx="2634853" cy="1908215"/>
          </a:xfrm>
          <a:prstGeom prst="rect">
            <a:avLst/>
          </a:prstGeom>
          <a:noFill/>
        </p:spPr>
        <p:txBody>
          <a:bodyPr wrap="square">
            <a:spAutoFit/>
          </a:bodyPr>
          <a:lstStyle/>
          <a:p>
            <a:pPr marL="101600" lvl="0" indent="0">
              <a:lnSpc>
                <a:spcPct val="150000"/>
              </a:lnSpc>
              <a:buNone/>
            </a:pPr>
            <a:r>
              <a:rPr lang="en-US" sz="1600" dirty="0">
                <a:solidFill>
                  <a:schemeClr val="tx1">
                    <a:lumMod val="85000"/>
                  </a:schemeClr>
                </a:solidFill>
                <a:latin typeface="Nunito" pitchFamily="2" charset="0"/>
              </a:rPr>
              <a:t>L</a:t>
            </a:r>
            <a:r>
              <a:rPr lang="vi-VN" sz="1600" dirty="0">
                <a:solidFill>
                  <a:schemeClr val="tx1">
                    <a:lumMod val="85000"/>
                  </a:schemeClr>
                </a:solidFill>
                <a:latin typeface="Nunito" pitchFamily="2" charset="0"/>
              </a:rPr>
              <a:t>à dao động các sóng âm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giống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như</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âm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thanh</a:t>
            </a:r>
            <a:r>
              <a:rPr lang="en-US" sz="1600" dirty="0">
                <a:solidFill>
                  <a:schemeClr val="tx1">
                    <a:lumMod val="85000"/>
                  </a:schemeClr>
                </a:solidFill>
                <a:latin typeface="Nunito" pitchFamily="2" charset="0"/>
              </a:rPr>
              <a:t> (sound), </a:t>
            </a:r>
            <a:r>
              <a:rPr lang="en-US" sz="1600" dirty="0" err="1">
                <a:solidFill>
                  <a:schemeClr val="tx1">
                    <a:lumMod val="85000"/>
                  </a:schemeClr>
                </a:solidFill>
                <a:latin typeface="Nunito" pitchFamily="2" charset="0"/>
              </a:rPr>
              <a:t>tuy</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nhiên</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âm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thanh</a:t>
            </a:r>
            <a:r>
              <a:rPr lang="en-US" sz="1600" dirty="0">
                <a:solidFill>
                  <a:schemeClr val="tx1">
                    <a:lumMod val="85000"/>
                  </a:schemeClr>
                </a:solidFill>
                <a:latin typeface="Nunito" pitchFamily="2" charset="0"/>
              </a:rPr>
              <a:t> (audio) </a:t>
            </a:r>
            <a:r>
              <a:rPr lang="en-US" sz="1600" dirty="0" err="1">
                <a:solidFill>
                  <a:schemeClr val="tx1">
                    <a:lumMod val="85000"/>
                  </a:schemeClr>
                </a:solidFill>
                <a:latin typeface="Nunito" pitchFamily="2" charset="0"/>
              </a:rPr>
              <a:t>sẽ</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có</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thêm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các</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làn</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điệu</a:t>
            </a:r>
            <a:endParaRPr lang="en-US" sz="1600" dirty="0">
              <a:solidFill>
                <a:schemeClr val="tx1">
                  <a:lumMod val="85000"/>
                </a:schemeClr>
              </a:solidFill>
              <a:latin typeface="Nunito" pitchFamily="2" charset="0"/>
              <a:cs typeface="Calibri" panose="020F0502020204030204" pitchFamily="34" charset="0"/>
            </a:endParaRPr>
          </a:p>
        </p:txBody>
      </p:sp>
      <p:sp>
        <p:nvSpPr>
          <p:cNvPr id="14" name="TextBox 13">
            <a:extLst>
              <a:ext uri="{FF2B5EF4-FFF2-40B4-BE49-F238E27FC236}">
                <a16:creationId xmlns:a16="http://schemas.microsoft.com/office/drawing/2014/main" id="{37F0BEBE-0B75-4B55-A93F-464BD24D32A2}"/>
              </a:ext>
            </a:extLst>
          </p:cNvPr>
          <p:cNvSpPr txBox="1"/>
          <p:nvPr/>
        </p:nvSpPr>
        <p:spPr>
          <a:xfrm>
            <a:off x="853710" y="1616943"/>
            <a:ext cx="2634853" cy="2277547"/>
          </a:xfrm>
          <a:prstGeom prst="rect">
            <a:avLst/>
          </a:prstGeom>
          <a:noFill/>
        </p:spPr>
        <p:txBody>
          <a:bodyPr wrap="square">
            <a:spAutoFit/>
          </a:bodyPr>
          <a:lstStyle/>
          <a:p>
            <a:pPr marL="101600" lvl="0" indent="0">
              <a:lnSpc>
                <a:spcPct val="150000"/>
              </a:lnSpc>
              <a:buNone/>
            </a:pPr>
            <a:r>
              <a:rPr lang="en-US" sz="1600" dirty="0">
                <a:solidFill>
                  <a:schemeClr val="tx1">
                    <a:lumMod val="85000"/>
                  </a:schemeClr>
                </a:solidFill>
                <a:latin typeface="Nunito" pitchFamily="2" charset="0"/>
              </a:rPr>
              <a:t>Ta </a:t>
            </a:r>
            <a:r>
              <a:rPr lang="en-US" sz="1600" dirty="0" err="1">
                <a:solidFill>
                  <a:schemeClr val="tx1">
                    <a:lumMod val="85000"/>
                  </a:schemeClr>
                </a:solidFill>
                <a:latin typeface="Nunito" pitchFamily="2" charset="0"/>
              </a:rPr>
              <a:t>có</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thể</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thu</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nhập</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dữ</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liệu</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dạng</a:t>
            </a:r>
            <a:r>
              <a:rPr lang="en-US" sz="1600" dirty="0">
                <a:solidFill>
                  <a:schemeClr val="tx1">
                    <a:lumMod val="85000"/>
                  </a:schemeClr>
                </a:solidFill>
                <a:latin typeface="Nunito" pitchFamily="2" charset="0"/>
              </a:rPr>
              <a:t> audio </a:t>
            </a:r>
            <a:r>
              <a:rPr lang="en-US" sz="1600" dirty="0" err="1">
                <a:solidFill>
                  <a:schemeClr val="tx1">
                    <a:lumMod val="85000"/>
                  </a:schemeClr>
                </a:solidFill>
                <a:latin typeface="Nunito" pitchFamily="2" charset="0"/>
              </a:rPr>
              <a:t>bằng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cách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sử</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dụng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máy</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ghi</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âm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phần</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mềm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ghi</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âm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của</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điện</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thoại</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thông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minh</a:t>
            </a:r>
            <a:r>
              <a:rPr lang="en-US" sz="1600" dirty="0">
                <a:solidFill>
                  <a:schemeClr val="tx1">
                    <a:lumMod val="85000"/>
                  </a:schemeClr>
                </a:solidFill>
                <a:latin typeface="Nunito" pitchFamily="2" charset="0"/>
              </a:rPr>
              <a:t>, …</a:t>
            </a:r>
            <a:endParaRPr lang="en-US" sz="1600" dirty="0">
              <a:solidFill>
                <a:schemeClr val="tx1">
                  <a:lumMod val="85000"/>
                </a:schemeClr>
              </a:solidFill>
              <a:latin typeface="Nunito" pitchFamily="2" charset="0"/>
              <a:cs typeface="Calibri" panose="020F0502020204030204" pitchFamily="34" charset="0"/>
            </a:endParaRPr>
          </a:p>
        </p:txBody>
      </p:sp>
      <p:pic>
        <p:nvPicPr>
          <p:cNvPr id="15" name="Picture 14">
            <a:extLst>
              <a:ext uri="{FF2B5EF4-FFF2-40B4-BE49-F238E27FC236}">
                <a16:creationId xmlns:a16="http://schemas.microsoft.com/office/drawing/2014/main" id="{606EF911-61C0-4B9A-96FE-E7E2C25F4B31}"/>
              </a:ext>
            </a:extLst>
          </p:cNvPr>
          <p:cNvPicPr>
            <a:picLocks noChangeAspect="1"/>
          </p:cNvPicPr>
          <p:nvPr/>
        </p:nvPicPr>
        <p:blipFill>
          <a:blip r:embed="rId5"/>
          <a:stretch>
            <a:fillRect/>
          </a:stretch>
        </p:blipFill>
        <p:spPr>
          <a:xfrm>
            <a:off x="4378364" y="1409994"/>
            <a:ext cx="3479002" cy="2233951"/>
          </a:xfrm>
          <a:prstGeom prst="rect">
            <a:avLst/>
          </a:prstGeom>
        </p:spPr>
      </p:pic>
    </p:spTree>
    <p:extLst>
      <p:ext uri="{BB962C8B-B14F-4D97-AF65-F5344CB8AC3E}">
        <p14:creationId xmlns:p14="http://schemas.microsoft.com/office/powerpoint/2010/main" val="380480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16"/>
          <p:cNvSpPr txBox="1">
            <a:spLocks noGrp="1"/>
          </p:cNvSpPr>
          <p:nvPr>
            <p:ph type="body" idx="1"/>
          </p:nvPr>
        </p:nvSpPr>
        <p:spPr>
          <a:xfrm>
            <a:off x="548125" y="679938"/>
            <a:ext cx="6167100" cy="3889562"/>
          </a:xfrm>
          <a:prstGeom prst="rect">
            <a:avLst/>
          </a:prstGeom>
        </p:spPr>
        <p:txBody>
          <a:bodyPr spcFirstLastPara="1" wrap="square" lIns="0" tIns="0" rIns="0" bIns="0" anchor="t" anchorCtr="0">
            <a:noAutofit/>
          </a:bodyPr>
          <a:lstStyle/>
          <a:p>
            <a:pPr lvl="0" algn="l" rtl="0">
              <a:lnSpc>
                <a:spcPct val="150000"/>
              </a:lnSpc>
              <a:spcBef>
                <a:spcPts val="0"/>
              </a:spcBef>
              <a:spcAft>
                <a:spcPts val="0"/>
              </a:spcAft>
              <a:buClr>
                <a:schemeClr val="accent4"/>
              </a:buClr>
              <a:buSzPts val="2000"/>
              <a:buBlip>
                <a:blip r:embed="rId3"/>
              </a:buBlip>
            </a:pPr>
            <a:r>
              <a:rPr lang="en-US" sz="1800" dirty="0" err="1">
                <a:solidFill>
                  <a:schemeClr val="tx1">
                    <a:lumMod val="85000"/>
                  </a:schemeClr>
                </a:solidFill>
              </a:rPr>
              <a:t>Để</a:t>
            </a:r>
            <a:r>
              <a:rPr lang="en-US" sz="1800" dirty="0">
                <a:solidFill>
                  <a:schemeClr val="tx1">
                    <a:lumMod val="85000"/>
                  </a:schemeClr>
                </a:solidFill>
              </a:rPr>
              <a:t> </a:t>
            </a:r>
            <a:r>
              <a:rPr lang="en-US" sz="1800" dirty="0" err="1">
                <a:solidFill>
                  <a:schemeClr val="tx1">
                    <a:lumMod val="85000"/>
                  </a:schemeClr>
                </a:solidFill>
              </a:rPr>
              <a:t>máy</a:t>
            </a:r>
            <a:r>
              <a:rPr lang="en-US" sz="1800" dirty="0">
                <a:solidFill>
                  <a:schemeClr val="tx1">
                    <a:lumMod val="85000"/>
                  </a:schemeClr>
                </a:solidFill>
              </a:rPr>
              <a:t> </a:t>
            </a:r>
            <a:r>
              <a:rPr lang="en-US" sz="1800" dirty="0" err="1">
                <a:solidFill>
                  <a:schemeClr val="tx1">
                    <a:lumMod val="85000"/>
                  </a:schemeClr>
                </a:solidFill>
              </a:rPr>
              <a:t>tính</a:t>
            </a:r>
            <a:r>
              <a:rPr lang="en-US" sz="1800" dirty="0">
                <a:solidFill>
                  <a:schemeClr val="tx1">
                    <a:lumMod val="85000"/>
                  </a:schemeClr>
                </a:solidFill>
              </a:rPr>
              <a:t> </a:t>
            </a:r>
            <a:r>
              <a:rPr lang="en-US" sz="1800" dirty="0" err="1">
                <a:solidFill>
                  <a:schemeClr val="tx1">
                    <a:lumMod val="85000"/>
                  </a:schemeClr>
                </a:solidFill>
              </a:rPr>
              <a:t>làm</a:t>
            </a:r>
            <a:r>
              <a:rPr lang="en-US" sz="1800" dirty="0">
                <a:solidFill>
                  <a:schemeClr val="tx1">
                    <a:lumMod val="85000"/>
                  </a:schemeClr>
                </a:solidFill>
              </a:rPr>
              <a:t> </a:t>
            </a:r>
            <a:r>
              <a:rPr lang="en-US" sz="1800" dirty="0" err="1">
                <a:solidFill>
                  <a:schemeClr val="tx1">
                    <a:lumMod val="85000"/>
                  </a:schemeClr>
                </a:solidFill>
              </a:rPr>
              <a:t>việc</a:t>
            </a:r>
            <a:r>
              <a:rPr lang="en-US" sz="1800" dirty="0">
                <a:solidFill>
                  <a:schemeClr val="tx1">
                    <a:lumMod val="85000"/>
                  </a:schemeClr>
                </a:solidFill>
              </a:rPr>
              <a:t> </a:t>
            </a:r>
            <a:r>
              <a:rPr lang="en-US" sz="1800" dirty="0" err="1">
                <a:solidFill>
                  <a:schemeClr val="tx1">
                    <a:lumMod val="85000"/>
                  </a:schemeClr>
                </a:solidFill>
              </a:rPr>
              <a:t>được</a:t>
            </a:r>
            <a:r>
              <a:rPr lang="en-US" sz="1800" dirty="0">
                <a:solidFill>
                  <a:schemeClr val="tx1">
                    <a:lumMod val="85000"/>
                  </a:schemeClr>
                </a:solidFill>
              </a:rPr>
              <a:t> </a:t>
            </a:r>
            <a:r>
              <a:rPr lang="en-US" sz="1800" dirty="0" err="1">
                <a:solidFill>
                  <a:schemeClr val="tx1">
                    <a:lumMod val="85000"/>
                  </a:schemeClr>
                </a:solidFill>
              </a:rPr>
              <a:t>với</a:t>
            </a:r>
            <a:r>
              <a:rPr lang="en-US" sz="1800" dirty="0">
                <a:solidFill>
                  <a:schemeClr val="tx1">
                    <a:lumMod val="85000"/>
                  </a:schemeClr>
                </a:solidFill>
              </a:rPr>
              <a:t> </a:t>
            </a:r>
            <a:r>
              <a:rPr lang="en-US" sz="1800" dirty="0" err="1">
                <a:solidFill>
                  <a:schemeClr val="tx1">
                    <a:lumMod val="85000"/>
                  </a:schemeClr>
                </a:solidFill>
              </a:rPr>
              <a:t>âm</a:t>
            </a:r>
            <a:r>
              <a:rPr lang="en-US" sz="1800" dirty="0">
                <a:solidFill>
                  <a:schemeClr val="tx1">
                    <a:lumMod val="85000"/>
                  </a:schemeClr>
                </a:solidFill>
              </a:rPr>
              <a:t> </a:t>
            </a:r>
            <a:r>
              <a:rPr lang="en-US" sz="1800" dirty="0" err="1">
                <a:solidFill>
                  <a:schemeClr val="tx1">
                    <a:lumMod val="85000"/>
                  </a:schemeClr>
                </a:solidFill>
              </a:rPr>
              <a:t>thanh</a:t>
            </a:r>
            <a:r>
              <a:rPr lang="en-US" sz="1800" dirty="0">
                <a:solidFill>
                  <a:schemeClr val="tx1">
                    <a:lumMod val="85000"/>
                  </a:schemeClr>
                </a:solidFill>
              </a:rPr>
              <a:t>, </a:t>
            </a:r>
            <a:r>
              <a:rPr lang="en-US" sz="1800" dirty="0" err="1">
                <a:solidFill>
                  <a:schemeClr val="tx1">
                    <a:lumMod val="85000"/>
                  </a:schemeClr>
                </a:solidFill>
              </a:rPr>
              <a:t>chúng</a:t>
            </a:r>
            <a:r>
              <a:rPr lang="en-US" sz="1800" dirty="0">
                <a:solidFill>
                  <a:schemeClr val="tx1">
                    <a:lumMod val="85000"/>
                  </a:schemeClr>
                </a:solidFill>
              </a:rPr>
              <a:t> </a:t>
            </a:r>
            <a:r>
              <a:rPr lang="en-US" sz="1800" dirty="0" err="1">
                <a:solidFill>
                  <a:schemeClr val="tx1">
                    <a:lumMod val="85000"/>
                  </a:schemeClr>
                </a:solidFill>
              </a:rPr>
              <a:t>phải</a:t>
            </a:r>
            <a:r>
              <a:rPr lang="en-US" sz="1800" dirty="0">
                <a:solidFill>
                  <a:schemeClr val="tx1">
                    <a:lumMod val="85000"/>
                  </a:schemeClr>
                </a:solidFill>
              </a:rPr>
              <a:t> </a:t>
            </a:r>
            <a:r>
              <a:rPr lang="en-US" sz="1800" dirty="0" err="1">
                <a:solidFill>
                  <a:schemeClr val="tx1">
                    <a:lumMod val="85000"/>
                  </a:schemeClr>
                </a:solidFill>
              </a:rPr>
              <a:t>được</a:t>
            </a:r>
            <a:r>
              <a:rPr lang="en-US" sz="1800" dirty="0">
                <a:solidFill>
                  <a:schemeClr val="tx1">
                    <a:lumMod val="85000"/>
                  </a:schemeClr>
                </a:solidFill>
              </a:rPr>
              <a:t> </a:t>
            </a:r>
            <a:r>
              <a:rPr lang="en-US" sz="1800" dirty="0" err="1">
                <a:solidFill>
                  <a:schemeClr val="tx1">
                    <a:lumMod val="85000"/>
                  </a:schemeClr>
                </a:solidFill>
              </a:rPr>
              <a:t>chuyển</a:t>
            </a:r>
            <a:r>
              <a:rPr lang="en-US" sz="1800" dirty="0">
                <a:solidFill>
                  <a:schemeClr val="tx1">
                    <a:lumMod val="85000"/>
                  </a:schemeClr>
                </a:solidFill>
              </a:rPr>
              <a:t> </a:t>
            </a:r>
            <a:r>
              <a:rPr lang="en-US" sz="1800" dirty="0" err="1">
                <a:solidFill>
                  <a:schemeClr val="tx1">
                    <a:lumMod val="85000"/>
                  </a:schemeClr>
                </a:solidFill>
              </a:rPr>
              <a:t>thành</a:t>
            </a:r>
            <a:r>
              <a:rPr lang="en-US" sz="1800" dirty="0">
                <a:solidFill>
                  <a:schemeClr val="tx1">
                    <a:lumMod val="85000"/>
                  </a:schemeClr>
                </a:solidFill>
              </a:rPr>
              <a:t> </a:t>
            </a:r>
            <a:r>
              <a:rPr lang="en-US" sz="1800" dirty="0" err="1">
                <a:solidFill>
                  <a:schemeClr val="tx1">
                    <a:lumMod val="85000"/>
                  </a:schemeClr>
                </a:solidFill>
              </a:rPr>
              <a:t>tín</a:t>
            </a:r>
            <a:r>
              <a:rPr lang="en-US" sz="1800" dirty="0">
                <a:solidFill>
                  <a:schemeClr val="tx1">
                    <a:lumMod val="85000"/>
                  </a:schemeClr>
                </a:solidFill>
              </a:rPr>
              <a:t> </a:t>
            </a:r>
            <a:r>
              <a:rPr lang="en-US" sz="1800" dirty="0" err="1">
                <a:solidFill>
                  <a:schemeClr val="tx1">
                    <a:lumMod val="85000"/>
                  </a:schemeClr>
                </a:solidFill>
              </a:rPr>
              <a:t>hiệu</a:t>
            </a:r>
            <a:r>
              <a:rPr lang="en-US" sz="1800" dirty="0">
                <a:solidFill>
                  <a:schemeClr val="tx1">
                    <a:lumMod val="85000"/>
                  </a:schemeClr>
                </a:solidFill>
              </a:rPr>
              <a:t> </a:t>
            </a:r>
            <a:r>
              <a:rPr lang="en-US" sz="1800" dirty="0" err="1">
                <a:solidFill>
                  <a:schemeClr val="tx1">
                    <a:lumMod val="85000"/>
                  </a:schemeClr>
                </a:solidFill>
              </a:rPr>
              <a:t>số</a:t>
            </a:r>
            <a:r>
              <a:rPr lang="en-US" sz="1800" dirty="0">
                <a:solidFill>
                  <a:schemeClr val="tx1">
                    <a:lumMod val="85000"/>
                  </a:schemeClr>
                </a:solidFill>
              </a:rPr>
              <a:t> (digital) </a:t>
            </a:r>
            <a:r>
              <a:rPr lang="en-US" sz="1800" dirty="0" err="1">
                <a:solidFill>
                  <a:schemeClr val="tx1">
                    <a:lumMod val="85000"/>
                  </a:schemeClr>
                </a:solidFill>
              </a:rPr>
              <a:t>từ</a:t>
            </a:r>
            <a:r>
              <a:rPr lang="en-US" sz="1800" dirty="0">
                <a:solidFill>
                  <a:schemeClr val="tx1">
                    <a:lumMod val="85000"/>
                  </a:schemeClr>
                </a:solidFill>
              </a:rPr>
              <a:t> </a:t>
            </a:r>
            <a:r>
              <a:rPr lang="en-US" sz="1800" dirty="0" err="1">
                <a:solidFill>
                  <a:schemeClr val="tx1">
                    <a:lumMod val="85000"/>
                  </a:schemeClr>
                </a:solidFill>
              </a:rPr>
              <a:t>tín</a:t>
            </a:r>
            <a:r>
              <a:rPr lang="en-US" sz="1800" dirty="0">
                <a:solidFill>
                  <a:schemeClr val="tx1">
                    <a:lumMod val="85000"/>
                  </a:schemeClr>
                </a:solidFill>
              </a:rPr>
              <a:t> </a:t>
            </a:r>
            <a:r>
              <a:rPr lang="en-US" sz="1800" dirty="0" err="1">
                <a:solidFill>
                  <a:schemeClr val="tx1">
                    <a:lumMod val="85000"/>
                  </a:schemeClr>
                </a:solidFill>
              </a:rPr>
              <a:t>hiệu</a:t>
            </a:r>
            <a:r>
              <a:rPr lang="en-US" sz="1800" dirty="0">
                <a:solidFill>
                  <a:schemeClr val="tx1">
                    <a:lumMod val="85000"/>
                  </a:schemeClr>
                </a:solidFill>
              </a:rPr>
              <a:t> </a:t>
            </a:r>
            <a:r>
              <a:rPr lang="en-US" sz="1800" dirty="0" err="1">
                <a:solidFill>
                  <a:schemeClr val="tx1">
                    <a:lumMod val="85000"/>
                  </a:schemeClr>
                </a:solidFill>
              </a:rPr>
              <a:t>tương</a:t>
            </a:r>
            <a:r>
              <a:rPr lang="en-US" sz="1800" dirty="0">
                <a:solidFill>
                  <a:schemeClr val="tx1">
                    <a:lumMod val="85000"/>
                  </a:schemeClr>
                </a:solidFill>
              </a:rPr>
              <a:t> </a:t>
            </a:r>
            <a:r>
              <a:rPr lang="en-US" sz="1800" dirty="0" err="1">
                <a:solidFill>
                  <a:schemeClr val="tx1">
                    <a:lumMod val="85000"/>
                  </a:schemeClr>
                </a:solidFill>
              </a:rPr>
              <a:t>tự</a:t>
            </a:r>
            <a:r>
              <a:rPr lang="en-US" sz="1800" dirty="0">
                <a:solidFill>
                  <a:schemeClr val="tx1">
                    <a:lumMod val="85000"/>
                  </a:schemeClr>
                </a:solidFill>
              </a:rPr>
              <a:t> (analog). </a:t>
            </a:r>
            <a:r>
              <a:rPr lang="en-US" sz="1800" dirty="0" err="1">
                <a:solidFill>
                  <a:schemeClr val="tx1">
                    <a:lumMod val="85000"/>
                  </a:schemeClr>
                </a:solidFill>
              </a:rPr>
              <a:t>Quá</a:t>
            </a:r>
            <a:r>
              <a:rPr lang="en-US" sz="1800" dirty="0">
                <a:solidFill>
                  <a:schemeClr val="tx1">
                    <a:lumMod val="85000"/>
                  </a:schemeClr>
                </a:solidFill>
              </a:rPr>
              <a:t> </a:t>
            </a:r>
            <a:r>
              <a:rPr lang="en-US" sz="1800" dirty="0" err="1">
                <a:solidFill>
                  <a:schemeClr val="tx1">
                    <a:lumMod val="85000"/>
                  </a:schemeClr>
                </a:solidFill>
              </a:rPr>
              <a:t>trình</a:t>
            </a:r>
            <a:r>
              <a:rPr lang="en-US" sz="1800" dirty="0">
                <a:solidFill>
                  <a:schemeClr val="tx1">
                    <a:lumMod val="85000"/>
                  </a:schemeClr>
                </a:solidFill>
              </a:rPr>
              <a:t> </a:t>
            </a:r>
            <a:r>
              <a:rPr lang="en-US" sz="1800" dirty="0" err="1">
                <a:solidFill>
                  <a:schemeClr val="tx1">
                    <a:lumMod val="85000"/>
                  </a:schemeClr>
                </a:solidFill>
              </a:rPr>
              <a:t>này</a:t>
            </a:r>
            <a:r>
              <a:rPr lang="en-US" sz="1800" dirty="0">
                <a:solidFill>
                  <a:schemeClr val="tx1">
                    <a:lumMod val="85000"/>
                  </a:schemeClr>
                </a:solidFill>
              </a:rPr>
              <a:t> </a:t>
            </a:r>
            <a:r>
              <a:rPr lang="en-US" sz="1800" dirty="0" err="1">
                <a:solidFill>
                  <a:schemeClr val="tx1">
                    <a:lumMod val="85000"/>
                  </a:schemeClr>
                </a:solidFill>
              </a:rPr>
              <a:t>gọi</a:t>
            </a:r>
            <a:r>
              <a:rPr lang="en-US" sz="1800" dirty="0">
                <a:solidFill>
                  <a:schemeClr val="tx1">
                    <a:lumMod val="85000"/>
                  </a:schemeClr>
                </a:solidFill>
              </a:rPr>
              <a:t> </a:t>
            </a:r>
            <a:r>
              <a:rPr lang="en-US" sz="1800" dirty="0" err="1">
                <a:solidFill>
                  <a:schemeClr val="tx1">
                    <a:lumMod val="85000"/>
                  </a:schemeClr>
                </a:solidFill>
              </a:rPr>
              <a:t>là</a:t>
            </a:r>
            <a:r>
              <a:rPr lang="en-US" sz="1800" dirty="0">
                <a:solidFill>
                  <a:schemeClr val="tx1">
                    <a:lumMod val="85000"/>
                  </a:schemeClr>
                </a:solidFill>
              </a:rPr>
              <a:t> “</a:t>
            </a:r>
            <a:r>
              <a:rPr lang="en-US" sz="1800" dirty="0" err="1">
                <a:solidFill>
                  <a:schemeClr val="tx1">
                    <a:lumMod val="85000"/>
                  </a:schemeClr>
                </a:solidFill>
              </a:rPr>
              <a:t>lấy</a:t>
            </a:r>
            <a:r>
              <a:rPr lang="en-US" sz="1800" dirty="0">
                <a:solidFill>
                  <a:schemeClr val="tx1">
                    <a:lumMod val="85000"/>
                  </a:schemeClr>
                </a:solidFill>
              </a:rPr>
              <a:t> </a:t>
            </a:r>
            <a:r>
              <a:rPr lang="en-US" sz="1800" dirty="0" err="1">
                <a:solidFill>
                  <a:schemeClr val="tx1">
                    <a:lumMod val="85000"/>
                  </a:schemeClr>
                </a:solidFill>
              </a:rPr>
              <a:t>mẫu</a:t>
            </a:r>
            <a:r>
              <a:rPr lang="en-US" sz="1800" dirty="0">
                <a:solidFill>
                  <a:schemeClr val="tx1">
                    <a:lumMod val="85000"/>
                  </a:schemeClr>
                </a:solidFill>
              </a:rPr>
              <a:t>”, </a:t>
            </a:r>
            <a:r>
              <a:rPr lang="en-US" sz="1800" dirty="0" err="1">
                <a:solidFill>
                  <a:schemeClr val="tx1">
                    <a:lumMod val="85000"/>
                  </a:schemeClr>
                </a:solidFill>
              </a:rPr>
              <a:t>mỗi</a:t>
            </a:r>
            <a:r>
              <a:rPr lang="en-US" sz="1800" dirty="0">
                <a:solidFill>
                  <a:schemeClr val="tx1">
                    <a:lumMod val="85000"/>
                  </a:schemeClr>
                </a:solidFill>
              </a:rPr>
              <a:t> </a:t>
            </a:r>
            <a:r>
              <a:rPr lang="en-US" sz="1800" dirty="0" err="1">
                <a:solidFill>
                  <a:schemeClr val="tx1">
                    <a:lumMod val="85000"/>
                  </a:schemeClr>
                </a:solidFill>
              </a:rPr>
              <a:t>một</a:t>
            </a:r>
            <a:r>
              <a:rPr lang="en-US" sz="1800" dirty="0">
                <a:solidFill>
                  <a:schemeClr val="tx1">
                    <a:lumMod val="85000"/>
                  </a:schemeClr>
                </a:solidFill>
              </a:rPr>
              <a:t> </a:t>
            </a:r>
            <a:r>
              <a:rPr lang="en-US" sz="1800" dirty="0" err="1">
                <a:solidFill>
                  <a:schemeClr val="tx1">
                    <a:lumMod val="85000"/>
                  </a:schemeClr>
                </a:solidFill>
              </a:rPr>
              <a:t>phần</a:t>
            </a:r>
            <a:r>
              <a:rPr lang="en-US" sz="1800" dirty="0">
                <a:solidFill>
                  <a:schemeClr val="tx1">
                    <a:lumMod val="85000"/>
                  </a:schemeClr>
                </a:solidFill>
              </a:rPr>
              <a:t> </a:t>
            </a:r>
            <a:r>
              <a:rPr lang="en-US" sz="1800" dirty="0" err="1">
                <a:solidFill>
                  <a:schemeClr val="tx1">
                    <a:lumMod val="85000"/>
                  </a:schemeClr>
                </a:solidFill>
              </a:rPr>
              <a:t>của</a:t>
            </a:r>
            <a:r>
              <a:rPr lang="en-US" sz="1800" dirty="0">
                <a:solidFill>
                  <a:schemeClr val="tx1">
                    <a:lumMod val="85000"/>
                  </a:schemeClr>
                </a:solidFill>
              </a:rPr>
              <a:t> </a:t>
            </a:r>
            <a:r>
              <a:rPr lang="en-US" sz="1800" dirty="0" err="1">
                <a:solidFill>
                  <a:schemeClr val="tx1">
                    <a:lumMod val="85000"/>
                  </a:schemeClr>
                </a:solidFill>
              </a:rPr>
              <a:t>thời</a:t>
            </a:r>
            <a:r>
              <a:rPr lang="en-US" sz="1800" dirty="0">
                <a:solidFill>
                  <a:schemeClr val="tx1">
                    <a:lumMod val="85000"/>
                  </a:schemeClr>
                </a:solidFill>
              </a:rPr>
              <a:t> </a:t>
            </a:r>
            <a:r>
              <a:rPr lang="en-US" sz="1800" dirty="0" err="1">
                <a:solidFill>
                  <a:schemeClr val="tx1">
                    <a:lumMod val="85000"/>
                  </a:schemeClr>
                </a:solidFill>
              </a:rPr>
              <a:t>gian</a:t>
            </a:r>
            <a:r>
              <a:rPr lang="en-US" sz="1800" dirty="0">
                <a:solidFill>
                  <a:schemeClr val="tx1">
                    <a:lumMod val="85000"/>
                  </a:schemeClr>
                </a:solidFill>
              </a:rPr>
              <a:t> </a:t>
            </a:r>
            <a:r>
              <a:rPr lang="en-US" sz="1800" dirty="0" err="1">
                <a:solidFill>
                  <a:schemeClr val="tx1">
                    <a:lumMod val="85000"/>
                  </a:schemeClr>
                </a:solidFill>
              </a:rPr>
              <a:t>lấy</a:t>
            </a:r>
            <a:r>
              <a:rPr lang="en-US" sz="1800" dirty="0">
                <a:solidFill>
                  <a:schemeClr val="tx1">
                    <a:lumMod val="85000"/>
                  </a:schemeClr>
                </a:solidFill>
              </a:rPr>
              <a:t> </a:t>
            </a:r>
            <a:r>
              <a:rPr lang="en-US" sz="1800" dirty="0" err="1">
                <a:solidFill>
                  <a:schemeClr val="tx1">
                    <a:lumMod val="85000"/>
                  </a:schemeClr>
                </a:solidFill>
              </a:rPr>
              <a:t>mẫu</a:t>
            </a:r>
            <a:r>
              <a:rPr lang="en-US" sz="1800" dirty="0">
                <a:solidFill>
                  <a:schemeClr val="tx1">
                    <a:lumMod val="85000"/>
                  </a:schemeClr>
                </a:solidFill>
              </a:rPr>
              <a:t>, </a:t>
            </a:r>
            <a:r>
              <a:rPr lang="en-US" sz="1800" dirty="0" err="1">
                <a:solidFill>
                  <a:schemeClr val="tx1">
                    <a:lumMod val="85000"/>
                  </a:schemeClr>
                </a:solidFill>
              </a:rPr>
              <a:t>tín</a:t>
            </a:r>
            <a:r>
              <a:rPr lang="en-US" sz="1800" dirty="0">
                <a:solidFill>
                  <a:schemeClr val="tx1">
                    <a:lumMod val="85000"/>
                  </a:schemeClr>
                </a:solidFill>
              </a:rPr>
              <a:t> </a:t>
            </a:r>
            <a:r>
              <a:rPr lang="en-US" sz="1800" dirty="0" err="1">
                <a:solidFill>
                  <a:schemeClr val="tx1">
                    <a:lumMod val="85000"/>
                  </a:schemeClr>
                </a:solidFill>
              </a:rPr>
              <a:t>hiệu</a:t>
            </a:r>
            <a:r>
              <a:rPr lang="en-US" sz="1800" dirty="0">
                <a:solidFill>
                  <a:schemeClr val="tx1">
                    <a:lumMod val="85000"/>
                  </a:schemeClr>
                </a:solidFill>
              </a:rPr>
              <a:t> </a:t>
            </a:r>
            <a:r>
              <a:rPr lang="en-US" sz="1800" dirty="0" err="1">
                <a:solidFill>
                  <a:schemeClr val="tx1">
                    <a:lumMod val="85000"/>
                  </a:schemeClr>
                </a:solidFill>
              </a:rPr>
              <a:t>tương</a:t>
            </a:r>
            <a:r>
              <a:rPr lang="en-US" sz="1800" dirty="0">
                <a:solidFill>
                  <a:schemeClr val="tx1">
                    <a:lumMod val="85000"/>
                  </a:schemeClr>
                </a:solidFill>
              </a:rPr>
              <a:t> </a:t>
            </a:r>
            <a:r>
              <a:rPr lang="en-US" sz="1800" dirty="0" err="1">
                <a:solidFill>
                  <a:schemeClr val="tx1">
                    <a:lumMod val="85000"/>
                  </a:schemeClr>
                </a:solidFill>
              </a:rPr>
              <a:t>tự</a:t>
            </a:r>
            <a:r>
              <a:rPr lang="en-US" sz="1800" dirty="0">
                <a:solidFill>
                  <a:schemeClr val="tx1">
                    <a:lumMod val="85000"/>
                  </a:schemeClr>
                </a:solidFill>
              </a:rPr>
              <a:t> </a:t>
            </a:r>
            <a:r>
              <a:rPr lang="en-US" sz="1800" dirty="0" err="1">
                <a:solidFill>
                  <a:schemeClr val="tx1">
                    <a:lumMod val="85000"/>
                  </a:schemeClr>
                </a:solidFill>
              </a:rPr>
              <a:t>được</a:t>
            </a:r>
            <a:r>
              <a:rPr lang="en-US" sz="1800" dirty="0">
                <a:solidFill>
                  <a:schemeClr val="tx1">
                    <a:lumMod val="85000"/>
                  </a:schemeClr>
                </a:solidFill>
              </a:rPr>
              <a:t> </a:t>
            </a:r>
            <a:r>
              <a:rPr lang="en-US" sz="1800" dirty="0" err="1">
                <a:solidFill>
                  <a:schemeClr val="tx1">
                    <a:lumMod val="85000"/>
                  </a:schemeClr>
                </a:solidFill>
              </a:rPr>
              <a:t>ghi</a:t>
            </a:r>
            <a:r>
              <a:rPr lang="en-US" sz="1800" dirty="0">
                <a:solidFill>
                  <a:schemeClr val="tx1">
                    <a:lumMod val="85000"/>
                  </a:schemeClr>
                </a:solidFill>
              </a:rPr>
              <a:t> </a:t>
            </a:r>
            <a:r>
              <a:rPr lang="en-US" sz="1800" dirty="0" err="1">
                <a:solidFill>
                  <a:schemeClr val="tx1">
                    <a:lumMod val="85000"/>
                  </a:schemeClr>
                </a:solidFill>
              </a:rPr>
              <a:t>nhận</a:t>
            </a:r>
            <a:r>
              <a:rPr lang="en-US" sz="1800" dirty="0">
                <a:solidFill>
                  <a:schemeClr val="tx1">
                    <a:lumMod val="85000"/>
                  </a:schemeClr>
                </a:solidFill>
              </a:rPr>
              <a:t> </a:t>
            </a:r>
            <a:r>
              <a:rPr lang="en-US" sz="1800" dirty="0" err="1">
                <a:solidFill>
                  <a:schemeClr val="tx1">
                    <a:lumMod val="85000"/>
                  </a:schemeClr>
                </a:solidFill>
              </a:rPr>
              <a:t>lại</a:t>
            </a:r>
            <a:r>
              <a:rPr lang="en-US" sz="1800" dirty="0">
                <a:solidFill>
                  <a:schemeClr val="tx1">
                    <a:lumMod val="85000"/>
                  </a:schemeClr>
                </a:solidFill>
              </a:rPr>
              <a:t> </a:t>
            </a:r>
            <a:r>
              <a:rPr lang="en-US" sz="1800" dirty="0" err="1">
                <a:solidFill>
                  <a:schemeClr val="tx1">
                    <a:lumMod val="85000"/>
                  </a:schemeClr>
                </a:solidFill>
              </a:rPr>
              <a:t>thành</a:t>
            </a:r>
            <a:r>
              <a:rPr lang="en-US" sz="1800" dirty="0">
                <a:solidFill>
                  <a:schemeClr val="tx1">
                    <a:lumMod val="85000"/>
                  </a:schemeClr>
                </a:solidFill>
              </a:rPr>
              <a:t> </a:t>
            </a:r>
            <a:r>
              <a:rPr lang="en-US" sz="1800" dirty="0" err="1">
                <a:solidFill>
                  <a:schemeClr val="tx1">
                    <a:lumMod val="85000"/>
                  </a:schemeClr>
                </a:solidFill>
              </a:rPr>
              <a:t>những</a:t>
            </a:r>
            <a:r>
              <a:rPr lang="en-US" sz="1800" dirty="0">
                <a:solidFill>
                  <a:schemeClr val="tx1">
                    <a:lumMod val="85000"/>
                  </a:schemeClr>
                </a:solidFill>
              </a:rPr>
              <a:t> bit.</a:t>
            </a:r>
            <a:endParaRPr sz="1800" dirty="0">
              <a:solidFill>
                <a:schemeClr val="tx1">
                  <a:lumMod val="85000"/>
                </a:schemeClr>
              </a:solidFill>
              <a:latin typeface="Nunito" pitchFamily="2" charset="0"/>
            </a:endParaRPr>
          </a:p>
        </p:txBody>
      </p:sp>
      <p:sp>
        <p:nvSpPr>
          <p:cNvPr id="245" name="Google Shape;245;p16"/>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 name="Speech Bubble: Rectangle with Corners Rounded 1">
            <a:extLst>
              <a:ext uri="{FF2B5EF4-FFF2-40B4-BE49-F238E27FC236}">
                <a16:creationId xmlns:a16="http://schemas.microsoft.com/office/drawing/2014/main" id="{1C3AAF34-009A-4901-9E26-D18B53AA2676}"/>
              </a:ext>
            </a:extLst>
          </p:cNvPr>
          <p:cNvSpPr/>
          <p:nvPr/>
        </p:nvSpPr>
        <p:spPr>
          <a:xfrm rot="10800000">
            <a:off x="2609950" y="1669071"/>
            <a:ext cx="2923335" cy="1830032"/>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TextBox 3">
            <a:extLst>
              <a:ext uri="{FF2B5EF4-FFF2-40B4-BE49-F238E27FC236}">
                <a16:creationId xmlns:a16="http://schemas.microsoft.com/office/drawing/2014/main" id="{11714AA4-DFF4-46EA-A030-C9F153E68A79}"/>
              </a:ext>
            </a:extLst>
          </p:cNvPr>
          <p:cNvSpPr txBox="1"/>
          <p:nvPr/>
        </p:nvSpPr>
        <p:spPr>
          <a:xfrm>
            <a:off x="2741361" y="1784105"/>
            <a:ext cx="2631713" cy="1600438"/>
          </a:xfrm>
          <a:prstGeom prst="rect">
            <a:avLst/>
          </a:prstGeom>
          <a:noFill/>
        </p:spPr>
        <p:txBody>
          <a:bodyPr wrap="square" rtlCol="0">
            <a:spAutoFit/>
          </a:bodyPr>
          <a:lstStyle/>
          <a:p>
            <a:pPr algn="just"/>
            <a:r>
              <a:rPr lang="vi-VN" b="0" i="0" dirty="0">
                <a:solidFill>
                  <a:schemeClr val="bg1">
                    <a:lumMod val="10000"/>
                    <a:lumOff val="90000"/>
                  </a:schemeClr>
                </a:solidFill>
                <a:effectLst/>
                <a:latin typeface="Nunito" pitchFamily="2" charset="0"/>
              </a:rPr>
              <a:t>Tín hiệu Digital hay còn gọi là tín hiệu số bản chất chỉ là hai trạng thái 0 – 1 hay ON-OFF được hiểu đơn giản dưới dạng nhị phân Logic 0-1. Có nghĩa là , khi ở trạng thái 1 là ON , 0 là OFF.</a:t>
            </a:r>
            <a:endParaRPr lang="en-US" dirty="0">
              <a:solidFill>
                <a:schemeClr val="bg1">
                  <a:lumMod val="10000"/>
                  <a:lumOff val="90000"/>
                </a:schemeClr>
              </a:solidFill>
              <a:latin typeface="Nunito" pitchFamily="2" charset="0"/>
            </a:endParaRPr>
          </a:p>
        </p:txBody>
      </p:sp>
      <p:sp>
        <p:nvSpPr>
          <p:cNvPr id="7" name="Speech Bubble: Rectangle with Corners Rounded 6">
            <a:extLst>
              <a:ext uri="{FF2B5EF4-FFF2-40B4-BE49-F238E27FC236}">
                <a16:creationId xmlns:a16="http://schemas.microsoft.com/office/drawing/2014/main" id="{0AAFD658-F3AB-4E6A-867B-2803D8917D2D}"/>
              </a:ext>
            </a:extLst>
          </p:cNvPr>
          <p:cNvSpPr/>
          <p:nvPr/>
        </p:nvSpPr>
        <p:spPr>
          <a:xfrm rot="10800000">
            <a:off x="99123" y="2101760"/>
            <a:ext cx="2642237" cy="2361802"/>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1030A7D0-1821-4F7F-8B0A-64F84EBC1B3E}"/>
              </a:ext>
            </a:extLst>
          </p:cNvPr>
          <p:cNvSpPr txBox="1"/>
          <p:nvPr/>
        </p:nvSpPr>
        <p:spPr>
          <a:xfrm>
            <a:off x="205364" y="2216793"/>
            <a:ext cx="2404591" cy="2246769"/>
          </a:xfrm>
          <a:prstGeom prst="rect">
            <a:avLst/>
          </a:prstGeom>
          <a:noFill/>
        </p:spPr>
        <p:txBody>
          <a:bodyPr wrap="square" rtlCol="0">
            <a:spAutoFit/>
          </a:bodyPr>
          <a:lstStyle/>
          <a:p>
            <a:pPr algn="just"/>
            <a:r>
              <a:rPr lang="vi-VN" b="0" i="0" dirty="0">
                <a:solidFill>
                  <a:schemeClr val="bg1">
                    <a:lumMod val="10000"/>
                    <a:lumOff val="90000"/>
                  </a:schemeClr>
                </a:solidFill>
                <a:effectLst/>
                <a:latin typeface="Nunito" pitchFamily="2" charset="0"/>
              </a:rPr>
              <a:t>Tín hiệu analog là một tín hiệu liên tục biểu diễn trạng thái là một đường liên tục Sin , Cos hoặc đường cong lên xuống bất kỳ. Như vậy , tín hiệu analog là một tín hiệu tương tự về bản chất nhưng khác nhau về cường độ tín hiệu so với thời điểm trước đó.</a:t>
            </a:r>
            <a:endParaRPr lang="en-US" dirty="0">
              <a:solidFill>
                <a:schemeClr val="bg1">
                  <a:lumMod val="10000"/>
                  <a:lumOff val="90000"/>
                </a:schemeClr>
              </a:solidFill>
              <a:latin typeface="Nunito" pitchFamily="2" charset="0"/>
            </a:endParaRPr>
          </a:p>
        </p:txBody>
      </p:sp>
      <p:pic>
        <p:nvPicPr>
          <p:cNvPr id="6" name="Picture 5">
            <a:extLst>
              <a:ext uri="{FF2B5EF4-FFF2-40B4-BE49-F238E27FC236}">
                <a16:creationId xmlns:a16="http://schemas.microsoft.com/office/drawing/2014/main" id="{D66DA275-CAB7-41B7-925A-691BB01FB529}"/>
              </a:ext>
            </a:extLst>
          </p:cNvPr>
          <p:cNvPicPr>
            <a:picLocks noChangeAspect="1"/>
          </p:cNvPicPr>
          <p:nvPr/>
        </p:nvPicPr>
        <p:blipFill>
          <a:blip r:embed="rId4"/>
          <a:stretch>
            <a:fillRect/>
          </a:stretch>
        </p:blipFill>
        <p:spPr>
          <a:xfrm>
            <a:off x="3446030" y="3175640"/>
            <a:ext cx="2462768" cy="763314"/>
          </a:xfrm>
          <a:prstGeom prst="rect">
            <a:avLst/>
          </a:prstGeom>
        </p:spPr>
      </p:pic>
      <p:pic>
        <p:nvPicPr>
          <p:cNvPr id="12" name="Picture 11">
            <a:extLst>
              <a:ext uri="{FF2B5EF4-FFF2-40B4-BE49-F238E27FC236}">
                <a16:creationId xmlns:a16="http://schemas.microsoft.com/office/drawing/2014/main" id="{2B7A830B-DC6F-4FB6-BBC1-BDE95E25F221}"/>
              </a:ext>
            </a:extLst>
          </p:cNvPr>
          <p:cNvPicPr>
            <a:picLocks noChangeAspect="1"/>
          </p:cNvPicPr>
          <p:nvPr/>
        </p:nvPicPr>
        <p:blipFill>
          <a:blip r:embed="rId5"/>
          <a:stretch>
            <a:fillRect/>
          </a:stretch>
        </p:blipFill>
        <p:spPr>
          <a:xfrm>
            <a:off x="1039446" y="4196308"/>
            <a:ext cx="2179724" cy="724618"/>
          </a:xfrm>
          <a:prstGeom prst="rect">
            <a:avLst/>
          </a:prstGeom>
        </p:spPr>
      </p:pic>
    </p:spTree>
    <p:extLst>
      <p:ext uri="{BB962C8B-B14F-4D97-AF65-F5344CB8AC3E}">
        <p14:creationId xmlns:p14="http://schemas.microsoft.com/office/powerpoint/2010/main" val="157827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fade">
                                      <p:cBhvr>
                                        <p:cTn id="7" dur="5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P spid="2" grpId="0" animBg="1"/>
      <p:bldP spid="2" grpId="1" animBg="1"/>
      <p:bldP spid="4" grpId="0"/>
      <p:bldP spid="4" grpId="1"/>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3"/>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426" name="Google Shape;426;p33"/>
          <p:cNvGrpSpPr/>
          <p:nvPr/>
        </p:nvGrpSpPr>
        <p:grpSpPr>
          <a:xfrm>
            <a:off x="3856911" y="1241129"/>
            <a:ext cx="4537267" cy="2674979"/>
            <a:chOff x="3856911" y="1241129"/>
            <a:chExt cx="4537267" cy="2674979"/>
          </a:xfrm>
        </p:grpSpPr>
        <p:sp>
          <p:nvSpPr>
            <p:cNvPr id="427" name="Google Shape;427;p33"/>
            <p:cNvSpPr/>
            <p:nvPr/>
          </p:nvSpPr>
          <p:spPr>
            <a:xfrm>
              <a:off x="4228361"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3"/>
            <p:cNvSpPr/>
            <p:nvPr/>
          </p:nvSpPr>
          <p:spPr>
            <a:xfrm>
              <a:off x="3856911" y="3846153"/>
              <a:ext cx="4537267" cy="69956"/>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3"/>
            <p:cNvSpPr/>
            <p:nvPr/>
          </p:nvSpPr>
          <p:spPr>
            <a:xfrm>
              <a:off x="3856911" y="3783368"/>
              <a:ext cx="4536567" cy="55964"/>
            </a:xfrm>
            <a:custGeom>
              <a:avLst/>
              <a:gdLst/>
              <a:ahLst/>
              <a:cxnLst/>
              <a:rect l="l" t="t" r="r" b="b"/>
              <a:pathLst>
                <a:path w="6172200" h="76142" extrusionOk="0">
                  <a:moveTo>
                    <a:pt x="0" y="76143"/>
                  </a:moveTo>
                  <a:lnTo>
                    <a:pt x="6172200" y="76143"/>
                  </a:lnTo>
                  <a:lnTo>
                    <a:pt x="6172200" y="0"/>
                  </a:ln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3"/>
            <p:cNvSpPr/>
            <p:nvPr/>
          </p:nvSpPr>
          <p:spPr>
            <a:xfrm>
              <a:off x="5791256" y="3783368"/>
              <a:ext cx="664383" cy="34978"/>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2" name="Google Shape;432;p33"/>
          <p:cNvPicPr preferRelativeResize="0"/>
          <p:nvPr/>
        </p:nvPicPr>
        <p:blipFill>
          <a:blip r:embed="rId3">
            <a:alphaModFix/>
          </a:blip>
          <a:stretch>
            <a:fillRect/>
          </a:stretch>
        </p:blipFill>
        <p:spPr>
          <a:xfrm>
            <a:off x="744888" y="893238"/>
            <a:ext cx="3115125" cy="3231899"/>
          </a:xfrm>
          <a:prstGeom prst="rect">
            <a:avLst/>
          </a:prstGeom>
          <a:noFill/>
          <a:ln>
            <a:noFill/>
          </a:ln>
        </p:spPr>
      </p:pic>
      <p:sp>
        <p:nvSpPr>
          <p:cNvPr id="433" name="Google Shape;433;p33"/>
          <p:cNvSpPr txBox="1">
            <a:spLocks noGrp="1"/>
          </p:cNvSpPr>
          <p:nvPr>
            <p:ph type="body" idx="4294967295"/>
          </p:nvPr>
        </p:nvSpPr>
        <p:spPr>
          <a:xfrm>
            <a:off x="1004112" y="1129132"/>
            <a:ext cx="2416150" cy="44072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solidFill>
                  <a:schemeClr val="dk1"/>
                </a:solidFill>
                <a:latin typeface="Walter Turncoat"/>
                <a:ea typeface="Walter Turncoat"/>
                <a:cs typeface="Walter Turncoat"/>
                <a:sym typeface="Walter Turncoat"/>
              </a:rPr>
              <a:t>Image/Picture</a:t>
            </a:r>
          </a:p>
        </p:txBody>
      </p:sp>
      <p:pic>
        <p:nvPicPr>
          <p:cNvPr id="5" name="Picture 4">
            <a:extLst>
              <a:ext uri="{FF2B5EF4-FFF2-40B4-BE49-F238E27FC236}">
                <a16:creationId xmlns:a16="http://schemas.microsoft.com/office/drawing/2014/main" id="{B47C19E5-DE24-4883-B8C2-5E71FA974784}"/>
              </a:ext>
            </a:extLst>
          </p:cNvPr>
          <p:cNvPicPr>
            <a:picLocks noChangeAspect="1"/>
          </p:cNvPicPr>
          <p:nvPr/>
        </p:nvPicPr>
        <p:blipFill>
          <a:blip r:embed="rId4"/>
          <a:srcRect/>
          <a:stretch/>
        </p:blipFill>
        <p:spPr>
          <a:xfrm>
            <a:off x="4385883" y="1399923"/>
            <a:ext cx="3471483" cy="2174418"/>
          </a:xfrm>
          <a:prstGeom prst="rect">
            <a:avLst/>
          </a:prstGeom>
        </p:spPr>
      </p:pic>
      <p:sp>
        <p:nvSpPr>
          <p:cNvPr id="12" name="TextBox 11">
            <a:extLst>
              <a:ext uri="{FF2B5EF4-FFF2-40B4-BE49-F238E27FC236}">
                <a16:creationId xmlns:a16="http://schemas.microsoft.com/office/drawing/2014/main" id="{31739C9D-65F8-4623-BF4A-6B0CD47ED11A}"/>
              </a:ext>
            </a:extLst>
          </p:cNvPr>
          <p:cNvSpPr txBox="1"/>
          <p:nvPr/>
        </p:nvSpPr>
        <p:spPr>
          <a:xfrm>
            <a:off x="853976" y="1569855"/>
            <a:ext cx="2566286" cy="2346254"/>
          </a:xfrm>
          <a:prstGeom prst="rect">
            <a:avLst/>
          </a:prstGeom>
          <a:noFill/>
        </p:spPr>
        <p:txBody>
          <a:bodyPr wrap="square">
            <a:spAutoFit/>
          </a:bodyPr>
          <a:lstStyle/>
          <a:p>
            <a:pPr marL="101600" lvl="0" indent="0">
              <a:buNone/>
            </a:pPr>
            <a:r>
              <a:rPr lang="en-US" sz="1600" dirty="0">
                <a:solidFill>
                  <a:schemeClr val="tx1">
                    <a:lumMod val="85000"/>
                  </a:schemeClr>
                </a:solidFill>
                <a:latin typeface="Nunito" pitchFamily="2" charset="0"/>
              </a:rPr>
              <a:t>L</a:t>
            </a:r>
            <a:r>
              <a:rPr lang="vi-VN" sz="1600" dirty="0">
                <a:solidFill>
                  <a:schemeClr val="tx1">
                    <a:lumMod val="85000"/>
                  </a:schemeClr>
                </a:solidFill>
                <a:latin typeface="Nunito" pitchFamily="2" charset="0"/>
              </a:rPr>
              <a:t>à những gì chúng ta thấy được </a:t>
            </a:r>
            <a:r>
              <a:rPr lang="en-US" sz="1600" dirty="0" err="1">
                <a:solidFill>
                  <a:schemeClr val="tx1">
                    <a:lumMod val="85000"/>
                  </a:schemeClr>
                </a:solidFill>
                <a:latin typeface="Nunito" pitchFamily="2" charset="0"/>
              </a:rPr>
              <a:t>thông</a:t>
            </a:r>
            <a:r>
              <a:rPr lang="vi-VN" sz="1600" dirty="0">
                <a:solidFill>
                  <a:schemeClr val="tx1">
                    <a:lumMod val="85000"/>
                  </a:schemeClr>
                </a:solidFill>
                <a:latin typeface="Nunito" pitchFamily="2" charset="0"/>
              </a:rPr>
              <a:t> qua thị giác rồi sau đó chuyển về não giúp ta cảm nhận hình ảnh đó 1 cách chân thực nhất từ đó đưa ra những phản xạ, cảm nhận về hình ảnh mà ta vừa thu nhận</a:t>
            </a:r>
            <a:endParaRPr lang="en-US" sz="1600" dirty="0">
              <a:solidFill>
                <a:schemeClr val="tx1">
                  <a:lumMod val="85000"/>
                </a:schemeClr>
              </a:solidFill>
              <a:latin typeface="Nunito" pitchFamily="2" charset="0"/>
              <a:cs typeface="Calibri" panose="020F0502020204030204" pitchFamily="34" charset="0"/>
            </a:endParaRPr>
          </a:p>
        </p:txBody>
      </p:sp>
      <p:sp>
        <p:nvSpPr>
          <p:cNvPr id="13" name="TextBox 12">
            <a:extLst>
              <a:ext uri="{FF2B5EF4-FFF2-40B4-BE49-F238E27FC236}">
                <a16:creationId xmlns:a16="http://schemas.microsoft.com/office/drawing/2014/main" id="{202AEF0B-A529-44CE-A11D-4F3C92A9B904}"/>
              </a:ext>
            </a:extLst>
          </p:cNvPr>
          <p:cNvSpPr txBox="1"/>
          <p:nvPr/>
        </p:nvSpPr>
        <p:spPr>
          <a:xfrm>
            <a:off x="853976" y="1569855"/>
            <a:ext cx="2566286" cy="1908215"/>
          </a:xfrm>
          <a:prstGeom prst="rect">
            <a:avLst/>
          </a:prstGeom>
          <a:noFill/>
        </p:spPr>
        <p:txBody>
          <a:bodyPr wrap="square">
            <a:spAutoFit/>
          </a:bodyPr>
          <a:lstStyle/>
          <a:p>
            <a:pPr marL="101600" lvl="0" indent="0">
              <a:lnSpc>
                <a:spcPct val="150000"/>
              </a:lnSpc>
              <a:buNone/>
            </a:pPr>
            <a:r>
              <a:rPr lang="en-US" sz="1600" dirty="0">
                <a:solidFill>
                  <a:schemeClr val="tx1">
                    <a:lumMod val="85000"/>
                  </a:schemeClr>
                </a:solidFill>
                <a:latin typeface="Nunito" pitchFamily="2" charset="0"/>
              </a:rPr>
              <a:t>Ta </a:t>
            </a:r>
            <a:r>
              <a:rPr lang="en-US" sz="1600" dirty="0" err="1">
                <a:solidFill>
                  <a:schemeClr val="tx1">
                    <a:lumMod val="85000"/>
                  </a:schemeClr>
                </a:solidFill>
                <a:latin typeface="Nunito" pitchFamily="2" charset="0"/>
              </a:rPr>
              <a:t>có</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thể</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thu</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nhập</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dữ</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liệu</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dạng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hình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ảnh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bằng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cách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sử</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dụng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các</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thiết</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bị</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như</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máy</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ảnh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điện</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thoại</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thông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minh</a:t>
            </a:r>
            <a:r>
              <a:rPr lang="en-US" sz="1600" dirty="0">
                <a:solidFill>
                  <a:schemeClr val="tx1">
                    <a:lumMod val="85000"/>
                  </a:schemeClr>
                </a:solidFill>
                <a:latin typeface="Nunito" pitchFamily="2" charset="0"/>
              </a:rPr>
              <a:t>, …</a:t>
            </a:r>
            <a:endParaRPr lang="en-US" sz="1600" dirty="0">
              <a:solidFill>
                <a:schemeClr val="tx1">
                  <a:lumMod val="85000"/>
                </a:schemeClr>
              </a:solidFill>
              <a:latin typeface="Nunito" pitchFamily="2" charset="0"/>
              <a:cs typeface="Calibri" panose="020F0502020204030204" pitchFamily="34" charset="0"/>
            </a:endParaRPr>
          </a:p>
        </p:txBody>
      </p:sp>
      <p:pic>
        <p:nvPicPr>
          <p:cNvPr id="14" name="Picture 13">
            <a:extLst>
              <a:ext uri="{FF2B5EF4-FFF2-40B4-BE49-F238E27FC236}">
                <a16:creationId xmlns:a16="http://schemas.microsoft.com/office/drawing/2014/main" id="{09E8CE4B-1BA9-4A46-A92D-FE047EFEBE3F}"/>
              </a:ext>
            </a:extLst>
          </p:cNvPr>
          <p:cNvPicPr>
            <a:picLocks noChangeAspect="1"/>
          </p:cNvPicPr>
          <p:nvPr/>
        </p:nvPicPr>
        <p:blipFill>
          <a:blip r:embed="rId5"/>
          <a:stretch>
            <a:fillRect/>
          </a:stretch>
        </p:blipFill>
        <p:spPr>
          <a:xfrm>
            <a:off x="4395151" y="1418567"/>
            <a:ext cx="3471483" cy="2181239"/>
          </a:xfrm>
          <a:prstGeom prst="rect">
            <a:avLst/>
          </a:prstGeom>
        </p:spPr>
      </p:pic>
    </p:spTree>
    <p:extLst>
      <p:ext uri="{BB962C8B-B14F-4D97-AF65-F5344CB8AC3E}">
        <p14:creationId xmlns:p14="http://schemas.microsoft.com/office/powerpoint/2010/main" val="383476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5" name="Google Shape;285;p21"/>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Text Placeholder 2">
            <a:extLst>
              <a:ext uri="{FF2B5EF4-FFF2-40B4-BE49-F238E27FC236}">
                <a16:creationId xmlns:a16="http://schemas.microsoft.com/office/drawing/2014/main" id="{AD7D3678-430E-4F7D-BD3E-15B3CCCB0AE2}"/>
              </a:ext>
            </a:extLst>
          </p:cNvPr>
          <p:cNvSpPr>
            <a:spLocks noGrp="1"/>
          </p:cNvSpPr>
          <p:nvPr>
            <p:ph type="body" idx="1"/>
          </p:nvPr>
        </p:nvSpPr>
        <p:spPr>
          <a:xfrm>
            <a:off x="548125" y="593126"/>
            <a:ext cx="6167100" cy="3957249"/>
          </a:xfrm>
        </p:spPr>
        <p:txBody>
          <a:bodyPr/>
          <a:lstStyle/>
          <a:p>
            <a:pPr>
              <a:lnSpc>
                <a:spcPct val="150000"/>
              </a:lnSpc>
            </a:pPr>
            <a:r>
              <a:rPr lang="vi-VN" sz="1400"/>
              <a:t>Sau khi ghi hình từ cảm biến máy ảnh kỹ thuật số và đi qua bộ khuếch đại, hình ảnh sẽ được chuyển đổi thành dữ liệu kỹ thuật số. Đây là nhiệm vụ của bộ chuyển đổi tương tự số (analog-to-digital converter).</a:t>
            </a:r>
            <a:endParaRPr lang="en-US" sz="1400"/>
          </a:p>
          <a:p>
            <a:pPr>
              <a:lnSpc>
                <a:spcPct val="150000"/>
              </a:lnSpc>
            </a:pPr>
            <a:r>
              <a:rPr lang="vi-VN" sz="1400"/>
              <a:t>Hầu hết các máy ảnh hiện đại chuyển đổi thành 16 bit nhưng chỉ sử dụng 14 bit, và 2 bit kia cho phép linh hoạt hơn trong quá trình xử lý hậu kỳ và lọc. Trong đó, 14 bit tương ứng với 16.384 pixel, chứng tỏ hình ảnh có nhiều màu và cho dải màu rộng lớn trong máy ảnh kỹ thuật số hiện đại.</a:t>
            </a:r>
          </a:p>
          <a:p>
            <a:pPr>
              <a:lnSpc>
                <a:spcPct val="150000"/>
              </a:lnSpc>
            </a:pPr>
            <a:r>
              <a:rPr lang="vi-VN" sz="1400"/>
              <a:t>Dữ liệu pixel này tiến hành xử lý hình ảnh. Bộ xử lý thực hiện một số thuật toán, lọc, gỡ lỗi và nén nếu bạn chọn hình thức lưu ảnh dưới dạng jpg. Hình ảnh cuối cùng sau đó được ghi vào </a:t>
            </a:r>
            <a:r>
              <a:rPr lang="en-US" sz="1400"/>
              <a:t>thẻ </a:t>
            </a:r>
            <a:r>
              <a:rPr lang="vi-VN" sz="1400"/>
              <a:t>của máy ảnh.</a:t>
            </a:r>
            <a:br>
              <a:rPr lang="vi-VN" sz="1400"/>
            </a:br>
            <a:br>
              <a:rPr lang="vi-VN" sz="1400"/>
            </a:br>
            <a:endParaRPr lang="en-US" sz="1400" dirty="0"/>
          </a:p>
        </p:txBody>
      </p:sp>
    </p:spTree>
    <p:extLst>
      <p:ext uri="{BB962C8B-B14F-4D97-AF65-F5344CB8AC3E}">
        <p14:creationId xmlns:p14="http://schemas.microsoft.com/office/powerpoint/2010/main" val="32513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3"/>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426" name="Google Shape;426;p33"/>
          <p:cNvGrpSpPr/>
          <p:nvPr/>
        </p:nvGrpSpPr>
        <p:grpSpPr>
          <a:xfrm>
            <a:off x="3856911" y="1241129"/>
            <a:ext cx="4537267" cy="2674979"/>
            <a:chOff x="3856911" y="1241129"/>
            <a:chExt cx="4537267" cy="2674979"/>
          </a:xfrm>
        </p:grpSpPr>
        <p:sp>
          <p:nvSpPr>
            <p:cNvPr id="427" name="Google Shape;427;p33"/>
            <p:cNvSpPr/>
            <p:nvPr/>
          </p:nvSpPr>
          <p:spPr>
            <a:xfrm>
              <a:off x="4228361"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3"/>
            <p:cNvSpPr/>
            <p:nvPr/>
          </p:nvSpPr>
          <p:spPr>
            <a:xfrm>
              <a:off x="3856911" y="3846153"/>
              <a:ext cx="4537267" cy="69956"/>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3"/>
            <p:cNvSpPr/>
            <p:nvPr/>
          </p:nvSpPr>
          <p:spPr>
            <a:xfrm>
              <a:off x="3856911" y="3783368"/>
              <a:ext cx="4536567" cy="55964"/>
            </a:xfrm>
            <a:custGeom>
              <a:avLst/>
              <a:gdLst/>
              <a:ahLst/>
              <a:cxnLst/>
              <a:rect l="l" t="t" r="r" b="b"/>
              <a:pathLst>
                <a:path w="6172200" h="76142" extrusionOk="0">
                  <a:moveTo>
                    <a:pt x="0" y="76143"/>
                  </a:moveTo>
                  <a:lnTo>
                    <a:pt x="6172200" y="76143"/>
                  </a:lnTo>
                  <a:lnTo>
                    <a:pt x="6172200" y="0"/>
                  </a:ln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3"/>
            <p:cNvSpPr/>
            <p:nvPr/>
          </p:nvSpPr>
          <p:spPr>
            <a:xfrm>
              <a:off x="5791256" y="3783368"/>
              <a:ext cx="664383" cy="34978"/>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2" name="Google Shape;432;p33"/>
          <p:cNvPicPr preferRelativeResize="0"/>
          <p:nvPr/>
        </p:nvPicPr>
        <p:blipFill>
          <a:blip r:embed="rId3">
            <a:alphaModFix/>
          </a:blip>
          <a:stretch>
            <a:fillRect/>
          </a:stretch>
        </p:blipFill>
        <p:spPr>
          <a:xfrm>
            <a:off x="744888" y="893238"/>
            <a:ext cx="3115125" cy="3231899"/>
          </a:xfrm>
          <a:prstGeom prst="rect">
            <a:avLst/>
          </a:prstGeom>
          <a:noFill/>
          <a:ln>
            <a:noFill/>
          </a:ln>
        </p:spPr>
      </p:pic>
      <p:sp>
        <p:nvSpPr>
          <p:cNvPr id="433" name="Google Shape;433;p33"/>
          <p:cNvSpPr txBox="1">
            <a:spLocks noGrp="1"/>
          </p:cNvSpPr>
          <p:nvPr>
            <p:ph type="body" idx="4294967295"/>
          </p:nvPr>
        </p:nvSpPr>
        <p:spPr>
          <a:xfrm>
            <a:off x="934149" y="1125309"/>
            <a:ext cx="2554414" cy="45263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solidFill>
                  <a:schemeClr val="dk1"/>
                </a:solidFill>
                <a:latin typeface="Walter Turncoat"/>
                <a:ea typeface="Walter Turncoat"/>
                <a:cs typeface="Walter Turncoat"/>
                <a:sym typeface="Walter Turncoat"/>
              </a:rPr>
              <a:t>Motion picture</a:t>
            </a:r>
          </a:p>
        </p:txBody>
      </p:sp>
      <p:pic>
        <p:nvPicPr>
          <p:cNvPr id="5" name="Picture 4">
            <a:extLst>
              <a:ext uri="{FF2B5EF4-FFF2-40B4-BE49-F238E27FC236}">
                <a16:creationId xmlns:a16="http://schemas.microsoft.com/office/drawing/2014/main" id="{B47C19E5-DE24-4883-B8C2-5E71FA974784}"/>
              </a:ext>
            </a:extLst>
          </p:cNvPr>
          <p:cNvPicPr>
            <a:picLocks noChangeAspect="1"/>
          </p:cNvPicPr>
          <p:nvPr/>
        </p:nvPicPr>
        <p:blipFill>
          <a:blip r:embed="rId4"/>
          <a:srcRect/>
          <a:stretch/>
        </p:blipFill>
        <p:spPr>
          <a:xfrm>
            <a:off x="4401790" y="1407738"/>
            <a:ext cx="3471483" cy="2174418"/>
          </a:xfrm>
          <a:prstGeom prst="rect">
            <a:avLst/>
          </a:prstGeom>
        </p:spPr>
      </p:pic>
      <p:sp>
        <p:nvSpPr>
          <p:cNvPr id="12" name="TextBox 11">
            <a:extLst>
              <a:ext uri="{FF2B5EF4-FFF2-40B4-BE49-F238E27FC236}">
                <a16:creationId xmlns:a16="http://schemas.microsoft.com/office/drawing/2014/main" id="{7AAE2303-3C6C-4DCE-AA32-025CF25E4B56}"/>
              </a:ext>
            </a:extLst>
          </p:cNvPr>
          <p:cNvSpPr txBox="1"/>
          <p:nvPr/>
        </p:nvSpPr>
        <p:spPr>
          <a:xfrm>
            <a:off x="744888" y="1584767"/>
            <a:ext cx="2831792" cy="1815882"/>
          </a:xfrm>
          <a:prstGeom prst="rect">
            <a:avLst/>
          </a:prstGeom>
          <a:noFill/>
        </p:spPr>
        <p:txBody>
          <a:bodyPr wrap="square">
            <a:spAutoFit/>
          </a:bodyPr>
          <a:lstStyle/>
          <a:p>
            <a:pPr marL="101600" lvl="0" indent="0">
              <a:buNone/>
            </a:pPr>
            <a:r>
              <a:rPr lang="en-US" sz="1600" dirty="0">
                <a:solidFill>
                  <a:schemeClr val="tx1">
                    <a:lumMod val="85000"/>
                  </a:schemeClr>
                </a:solidFill>
                <a:latin typeface="Nunito" pitchFamily="2" charset="0"/>
              </a:rPr>
              <a:t>L</a:t>
            </a:r>
            <a:r>
              <a:rPr lang="vi-VN" sz="1600" dirty="0">
                <a:solidFill>
                  <a:schemeClr val="tx1">
                    <a:lumMod val="85000"/>
                  </a:schemeClr>
                </a:solidFill>
                <a:latin typeface="Nunito" pitchFamily="2" charset="0"/>
              </a:rPr>
              <a:t>à một khái niệm mới ra đời vào năm 2011 và hình được lưu dưới dạng .gif – Có nghĩa là Graphics Interchange Format. Hình ảnh động có thể tùy biến vừa tĩnh</a:t>
            </a:r>
            <a:r>
              <a:rPr lang="en-US" sz="1600" dirty="0">
                <a:solidFill>
                  <a:schemeClr val="tx1">
                    <a:lumMod val="85000"/>
                  </a:schemeClr>
                </a:solidFill>
                <a:latin typeface="Nunito" pitchFamily="2" charset="0"/>
              </a:rPr>
              <a:t>, </a:t>
            </a:r>
            <a:r>
              <a:rPr lang="vi-VN" sz="1600" dirty="0">
                <a:solidFill>
                  <a:schemeClr val="tx1">
                    <a:lumMod val="85000"/>
                  </a:schemeClr>
                </a:solidFill>
                <a:latin typeface="Nunito" pitchFamily="2" charset="0"/>
              </a:rPr>
              <a:t>vừa động</a:t>
            </a:r>
            <a:endParaRPr lang="en-US" sz="1600" dirty="0">
              <a:solidFill>
                <a:schemeClr val="tx1">
                  <a:lumMod val="85000"/>
                </a:schemeClr>
              </a:solidFill>
              <a:latin typeface="Nunito" pitchFamily="2" charset="0"/>
              <a:cs typeface="Calibri" panose="020F0502020204030204" pitchFamily="34" charset="0"/>
            </a:endParaRPr>
          </a:p>
        </p:txBody>
      </p:sp>
      <p:sp>
        <p:nvSpPr>
          <p:cNvPr id="14" name="TextBox 13">
            <a:extLst>
              <a:ext uri="{FF2B5EF4-FFF2-40B4-BE49-F238E27FC236}">
                <a16:creationId xmlns:a16="http://schemas.microsoft.com/office/drawing/2014/main" id="{0E1AA287-6B12-4253-8038-FC2311CC41C7}"/>
              </a:ext>
            </a:extLst>
          </p:cNvPr>
          <p:cNvSpPr txBox="1"/>
          <p:nvPr/>
        </p:nvSpPr>
        <p:spPr>
          <a:xfrm>
            <a:off x="744888" y="1577947"/>
            <a:ext cx="2831792" cy="1865895"/>
          </a:xfrm>
          <a:prstGeom prst="rect">
            <a:avLst/>
          </a:prstGeom>
          <a:noFill/>
        </p:spPr>
        <p:txBody>
          <a:bodyPr wrap="square">
            <a:spAutoFit/>
          </a:bodyPr>
          <a:lstStyle/>
          <a:p>
            <a:pPr marL="101600">
              <a:lnSpc>
                <a:spcPct val="150000"/>
              </a:lnSpc>
            </a:pPr>
            <a:r>
              <a:rPr lang="en-US" sz="1600" dirty="0">
                <a:solidFill>
                  <a:schemeClr val="tx1">
                    <a:lumMod val="85000"/>
                  </a:schemeClr>
                </a:solidFill>
                <a:latin typeface="Nunito" pitchFamily="2" charset="0"/>
              </a:rPr>
              <a:t>Ta </a:t>
            </a:r>
            <a:r>
              <a:rPr lang="en-US" sz="1600" dirty="0" err="1">
                <a:solidFill>
                  <a:schemeClr val="tx1">
                    <a:lumMod val="85000"/>
                  </a:schemeClr>
                </a:solidFill>
                <a:latin typeface="Nunito" pitchFamily="2" charset="0"/>
              </a:rPr>
              <a:t>có</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thể</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sử</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dụng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điện</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thoại</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máy</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ảnh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máy</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tính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kết</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hợp</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với</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các</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phần</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mềm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tạo</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ảnh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động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như</a:t>
            </a:r>
            <a:r>
              <a:rPr lang="en-US" sz="1600" dirty="0">
                <a:solidFill>
                  <a:schemeClr val="tx1">
                    <a:lumMod val="85000"/>
                  </a:schemeClr>
                </a:solidFill>
                <a:latin typeface="Nunito" pitchFamily="2" charset="0"/>
              </a:rPr>
              <a:t> </a:t>
            </a:r>
            <a:r>
              <a:rPr lang="en-US" dirty="0">
                <a:solidFill>
                  <a:schemeClr val="tx1">
                    <a:lumMod val="85000"/>
                  </a:schemeClr>
                </a:solidFill>
                <a:latin typeface="Nunito" pitchFamily="2" charset="0"/>
              </a:rPr>
              <a:t>Screen GIF, Easy GIF Animator, …</a:t>
            </a:r>
          </a:p>
        </p:txBody>
      </p:sp>
    </p:spTree>
    <p:extLst>
      <p:ext uri="{BB962C8B-B14F-4D97-AF65-F5344CB8AC3E}">
        <p14:creationId xmlns:p14="http://schemas.microsoft.com/office/powerpoint/2010/main" val="337990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3"/>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426" name="Google Shape;426;p33"/>
          <p:cNvGrpSpPr/>
          <p:nvPr/>
        </p:nvGrpSpPr>
        <p:grpSpPr>
          <a:xfrm>
            <a:off x="3856911" y="1241129"/>
            <a:ext cx="4537267" cy="2674979"/>
            <a:chOff x="3856911" y="1241129"/>
            <a:chExt cx="4537267" cy="2674979"/>
          </a:xfrm>
        </p:grpSpPr>
        <p:sp>
          <p:nvSpPr>
            <p:cNvPr id="427" name="Google Shape;427;p33"/>
            <p:cNvSpPr/>
            <p:nvPr/>
          </p:nvSpPr>
          <p:spPr>
            <a:xfrm>
              <a:off x="4228361"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3"/>
            <p:cNvSpPr/>
            <p:nvPr/>
          </p:nvSpPr>
          <p:spPr>
            <a:xfrm>
              <a:off x="3856911" y="3846153"/>
              <a:ext cx="4537267" cy="69956"/>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3"/>
            <p:cNvSpPr/>
            <p:nvPr/>
          </p:nvSpPr>
          <p:spPr>
            <a:xfrm>
              <a:off x="3856911" y="3783368"/>
              <a:ext cx="4536567" cy="55964"/>
            </a:xfrm>
            <a:custGeom>
              <a:avLst/>
              <a:gdLst/>
              <a:ahLst/>
              <a:cxnLst/>
              <a:rect l="l" t="t" r="r" b="b"/>
              <a:pathLst>
                <a:path w="6172200" h="76142" extrusionOk="0">
                  <a:moveTo>
                    <a:pt x="0" y="76143"/>
                  </a:moveTo>
                  <a:lnTo>
                    <a:pt x="6172200" y="76143"/>
                  </a:lnTo>
                  <a:lnTo>
                    <a:pt x="6172200" y="0"/>
                  </a:ln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3"/>
            <p:cNvSpPr/>
            <p:nvPr/>
          </p:nvSpPr>
          <p:spPr>
            <a:xfrm>
              <a:off x="5791256" y="3783368"/>
              <a:ext cx="664383" cy="34978"/>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2" name="Google Shape;432;p33"/>
          <p:cNvPicPr preferRelativeResize="0"/>
          <p:nvPr/>
        </p:nvPicPr>
        <p:blipFill>
          <a:blip r:embed="rId3">
            <a:alphaModFix/>
          </a:blip>
          <a:stretch>
            <a:fillRect/>
          </a:stretch>
        </p:blipFill>
        <p:spPr>
          <a:xfrm>
            <a:off x="744888" y="893238"/>
            <a:ext cx="3115125" cy="3231899"/>
          </a:xfrm>
          <a:prstGeom prst="rect">
            <a:avLst/>
          </a:prstGeom>
          <a:noFill/>
          <a:ln>
            <a:noFill/>
          </a:ln>
        </p:spPr>
      </p:pic>
      <p:sp>
        <p:nvSpPr>
          <p:cNvPr id="433" name="Google Shape;433;p33"/>
          <p:cNvSpPr txBox="1">
            <a:spLocks noGrp="1"/>
          </p:cNvSpPr>
          <p:nvPr>
            <p:ph type="body" idx="4294967295"/>
          </p:nvPr>
        </p:nvSpPr>
        <p:spPr>
          <a:xfrm>
            <a:off x="934149" y="1125309"/>
            <a:ext cx="2554414" cy="360969"/>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solidFill>
                  <a:schemeClr val="dk1"/>
                </a:solidFill>
                <a:latin typeface="Walter Turncoat"/>
                <a:ea typeface="Walter Turncoat"/>
                <a:cs typeface="Walter Turncoat"/>
                <a:sym typeface="Walter Turncoat"/>
              </a:rPr>
              <a:t>Video</a:t>
            </a:r>
          </a:p>
        </p:txBody>
      </p:sp>
      <p:pic>
        <p:nvPicPr>
          <p:cNvPr id="5" name="Picture 4">
            <a:extLst>
              <a:ext uri="{FF2B5EF4-FFF2-40B4-BE49-F238E27FC236}">
                <a16:creationId xmlns:a16="http://schemas.microsoft.com/office/drawing/2014/main" id="{B47C19E5-DE24-4883-B8C2-5E71FA974784}"/>
              </a:ext>
            </a:extLst>
          </p:cNvPr>
          <p:cNvPicPr>
            <a:picLocks noChangeAspect="1"/>
          </p:cNvPicPr>
          <p:nvPr/>
        </p:nvPicPr>
        <p:blipFill>
          <a:blip r:embed="rId4"/>
          <a:srcRect/>
          <a:stretch/>
        </p:blipFill>
        <p:spPr>
          <a:xfrm>
            <a:off x="4402068" y="1399923"/>
            <a:ext cx="3447206" cy="2174418"/>
          </a:xfrm>
          <a:prstGeom prst="rect">
            <a:avLst/>
          </a:prstGeom>
        </p:spPr>
      </p:pic>
      <p:sp>
        <p:nvSpPr>
          <p:cNvPr id="12" name="TextBox 11">
            <a:extLst>
              <a:ext uri="{FF2B5EF4-FFF2-40B4-BE49-F238E27FC236}">
                <a16:creationId xmlns:a16="http://schemas.microsoft.com/office/drawing/2014/main" id="{9BB3EAAC-6014-4CEA-B42D-DA3961128300}"/>
              </a:ext>
            </a:extLst>
          </p:cNvPr>
          <p:cNvSpPr txBox="1"/>
          <p:nvPr/>
        </p:nvSpPr>
        <p:spPr>
          <a:xfrm>
            <a:off x="744888" y="1554047"/>
            <a:ext cx="2743675" cy="2277547"/>
          </a:xfrm>
          <a:prstGeom prst="rect">
            <a:avLst/>
          </a:prstGeom>
          <a:noFill/>
        </p:spPr>
        <p:txBody>
          <a:bodyPr wrap="square">
            <a:spAutoFit/>
          </a:bodyPr>
          <a:lstStyle/>
          <a:p>
            <a:pPr marL="101600" lvl="0" indent="0">
              <a:lnSpc>
                <a:spcPct val="150000"/>
              </a:lnSpc>
              <a:buNone/>
            </a:pPr>
            <a:r>
              <a:rPr lang="en-US" sz="1600" dirty="0">
                <a:solidFill>
                  <a:schemeClr val="tx1">
                    <a:lumMod val="85000"/>
                  </a:schemeClr>
                </a:solidFill>
                <a:latin typeface="Nunito" pitchFamily="2" charset="0"/>
              </a:rPr>
              <a:t>L</a:t>
            </a:r>
            <a:r>
              <a:rPr lang="vi-VN" sz="1600" dirty="0">
                <a:solidFill>
                  <a:schemeClr val="tx1">
                    <a:lumMod val="85000"/>
                  </a:schemeClr>
                </a:solidFill>
                <a:latin typeface="Nunito" pitchFamily="2" charset="0"/>
              </a:rPr>
              <a:t>à phương tiện điện tử để ghi, sao chép, phát lại, phát sóng và hiển hiển thị hình ảnh chuyển động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có</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âm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thanh</a:t>
            </a:r>
            <a:r>
              <a:rPr lang="vi-VN" sz="1600" dirty="0">
                <a:solidFill>
                  <a:schemeClr val="tx1">
                    <a:lumMod val="85000"/>
                  </a:schemeClr>
                </a:solidFill>
                <a:latin typeface="Nunito" pitchFamily="2" charset="0"/>
              </a:rPr>
              <a:t> được lưu trữ trong các phương tiện</a:t>
            </a:r>
            <a:endParaRPr lang="en-US" sz="1600" dirty="0">
              <a:solidFill>
                <a:schemeClr val="tx1">
                  <a:lumMod val="85000"/>
                </a:schemeClr>
              </a:solidFill>
              <a:latin typeface="Nunito" pitchFamily="2" charset="0"/>
              <a:cs typeface="Calibri" panose="020F0502020204030204" pitchFamily="34" charset="0"/>
            </a:endParaRPr>
          </a:p>
        </p:txBody>
      </p:sp>
      <p:sp>
        <p:nvSpPr>
          <p:cNvPr id="13" name="TextBox 12">
            <a:extLst>
              <a:ext uri="{FF2B5EF4-FFF2-40B4-BE49-F238E27FC236}">
                <a16:creationId xmlns:a16="http://schemas.microsoft.com/office/drawing/2014/main" id="{39E8A65C-2CB9-44F3-B598-DF846281EF42}"/>
              </a:ext>
            </a:extLst>
          </p:cNvPr>
          <p:cNvSpPr txBox="1"/>
          <p:nvPr/>
        </p:nvSpPr>
        <p:spPr>
          <a:xfrm>
            <a:off x="744887" y="1554047"/>
            <a:ext cx="2743675" cy="1538883"/>
          </a:xfrm>
          <a:prstGeom prst="rect">
            <a:avLst/>
          </a:prstGeom>
          <a:noFill/>
        </p:spPr>
        <p:txBody>
          <a:bodyPr wrap="square">
            <a:spAutoFit/>
          </a:bodyPr>
          <a:lstStyle/>
          <a:p>
            <a:pPr marL="101600" lvl="0" indent="0">
              <a:lnSpc>
                <a:spcPct val="150000"/>
              </a:lnSpc>
              <a:buNone/>
            </a:pPr>
            <a:r>
              <a:rPr lang="en-US" sz="1600" dirty="0">
                <a:solidFill>
                  <a:schemeClr val="tx1">
                    <a:lumMod val="85000"/>
                  </a:schemeClr>
                </a:solidFill>
                <a:latin typeface="Nunito" pitchFamily="2" charset="0"/>
              </a:rPr>
              <a:t>Ta </a:t>
            </a:r>
            <a:r>
              <a:rPr lang="en-US" sz="1600" dirty="0" err="1">
                <a:solidFill>
                  <a:schemeClr val="tx1">
                    <a:lumMod val="85000"/>
                  </a:schemeClr>
                </a:solidFill>
                <a:latin typeface="Nunito" pitchFamily="2" charset="0"/>
              </a:rPr>
              <a:t>có</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thể</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sử</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dụng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các</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thiết</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bị</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như</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máy</a:t>
            </a:r>
            <a:r>
              <a:rPr lang="en-US" sz="1600" dirty="0">
                <a:solidFill>
                  <a:schemeClr val="tx1">
                    <a:lumMod val="85000"/>
                  </a:schemeClr>
                </a:solidFill>
                <a:latin typeface="Nunito" pitchFamily="2" charset="0"/>
              </a:rPr>
              <a:t> quay </a:t>
            </a:r>
            <a:r>
              <a:rPr lang="en-US" sz="1600" dirty="0" err="1">
                <a:solidFill>
                  <a:schemeClr val="tx1">
                    <a:lumMod val="85000"/>
                  </a:schemeClr>
                </a:solidFill>
                <a:latin typeface="Nunito" pitchFamily="2" charset="0"/>
              </a:rPr>
              <a:t>phim</a:t>
            </a:r>
            <a:r>
              <a:rPr lang="en-US" sz="1600" dirty="0">
                <a:solidFill>
                  <a:schemeClr val="tx1">
                    <a:lumMod val="85000"/>
                  </a:schemeClr>
                </a:solidFill>
                <a:latin typeface="Nunito" pitchFamily="2" charset="0"/>
              </a:rPr>
              <a:t>, camera, … </a:t>
            </a:r>
            <a:r>
              <a:rPr lang="en-US" sz="1600" dirty="0" err="1">
                <a:solidFill>
                  <a:schemeClr val="tx1">
                    <a:lumMod val="85000"/>
                  </a:schemeClr>
                </a:solidFill>
                <a:latin typeface="Nunito" pitchFamily="2" charset="0"/>
              </a:rPr>
              <a:t>để</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thu</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dữ</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liệu</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dạng</a:t>
            </a:r>
            <a:r>
              <a:rPr lang="en-US" sz="1600" dirty="0">
                <a:solidFill>
                  <a:schemeClr val="tx1">
                    <a:lumMod val="85000"/>
                  </a:schemeClr>
                </a:solidFill>
                <a:latin typeface="Nunito" pitchFamily="2" charset="0"/>
              </a:rPr>
              <a:t> video</a:t>
            </a:r>
            <a:endParaRPr lang="en-US" sz="1600" dirty="0">
              <a:solidFill>
                <a:schemeClr val="tx1">
                  <a:lumMod val="85000"/>
                </a:schemeClr>
              </a:solidFill>
              <a:latin typeface="Nunito" pitchFamily="2" charset="0"/>
              <a:cs typeface="Calibri" panose="020F0502020204030204" pitchFamily="34" charset="0"/>
            </a:endParaRPr>
          </a:p>
        </p:txBody>
      </p:sp>
    </p:spTree>
    <p:extLst>
      <p:ext uri="{BB962C8B-B14F-4D97-AF65-F5344CB8AC3E}">
        <p14:creationId xmlns:p14="http://schemas.microsoft.com/office/powerpoint/2010/main" val="12194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3"/>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426" name="Google Shape;426;p33"/>
          <p:cNvGrpSpPr/>
          <p:nvPr/>
        </p:nvGrpSpPr>
        <p:grpSpPr>
          <a:xfrm>
            <a:off x="3856911" y="1241129"/>
            <a:ext cx="4537267" cy="2674979"/>
            <a:chOff x="3856911" y="1241129"/>
            <a:chExt cx="4537267" cy="2674979"/>
          </a:xfrm>
        </p:grpSpPr>
        <p:sp>
          <p:nvSpPr>
            <p:cNvPr id="427" name="Google Shape;427;p33"/>
            <p:cNvSpPr/>
            <p:nvPr/>
          </p:nvSpPr>
          <p:spPr>
            <a:xfrm>
              <a:off x="4228361"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3"/>
            <p:cNvSpPr/>
            <p:nvPr/>
          </p:nvSpPr>
          <p:spPr>
            <a:xfrm>
              <a:off x="3856911" y="3846153"/>
              <a:ext cx="4537267" cy="69956"/>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3"/>
            <p:cNvSpPr/>
            <p:nvPr/>
          </p:nvSpPr>
          <p:spPr>
            <a:xfrm>
              <a:off x="3856911" y="3783368"/>
              <a:ext cx="4536567" cy="55964"/>
            </a:xfrm>
            <a:custGeom>
              <a:avLst/>
              <a:gdLst/>
              <a:ahLst/>
              <a:cxnLst/>
              <a:rect l="l" t="t" r="r" b="b"/>
              <a:pathLst>
                <a:path w="6172200" h="76142" extrusionOk="0">
                  <a:moveTo>
                    <a:pt x="0" y="76143"/>
                  </a:moveTo>
                  <a:lnTo>
                    <a:pt x="6172200" y="76143"/>
                  </a:lnTo>
                  <a:lnTo>
                    <a:pt x="6172200" y="0"/>
                  </a:lnTo>
                  <a:lnTo>
                    <a:pt x="0" y="0"/>
                  </a:ln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3"/>
            <p:cNvSpPr/>
            <p:nvPr/>
          </p:nvSpPr>
          <p:spPr>
            <a:xfrm>
              <a:off x="5791256" y="3783368"/>
              <a:ext cx="664383" cy="34978"/>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32" name="Google Shape;432;p33"/>
          <p:cNvPicPr preferRelativeResize="0"/>
          <p:nvPr/>
        </p:nvPicPr>
        <p:blipFill>
          <a:blip r:embed="rId3">
            <a:alphaModFix/>
          </a:blip>
          <a:stretch>
            <a:fillRect/>
          </a:stretch>
        </p:blipFill>
        <p:spPr>
          <a:xfrm>
            <a:off x="744888" y="893238"/>
            <a:ext cx="3115125" cy="3231899"/>
          </a:xfrm>
          <a:prstGeom prst="rect">
            <a:avLst/>
          </a:prstGeom>
          <a:noFill/>
          <a:ln>
            <a:noFill/>
          </a:ln>
        </p:spPr>
      </p:pic>
      <p:sp>
        <p:nvSpPr>
          <p:cNvPr id="433" name="Google Shape;433;p33"/>
          <p:cNvSpPr txBox="1">
            <a:spLocks noGrp="1"/>
          </p:cNvSpPr>
          <p:nvPr>
            <p:ph type="body" idx="4294967295"/>
          </p:nvPr>
        </p:nvSpPr>
        <p:spPr>
          <a:xfrm>
            <a:off x="934149" y="1125309"/>
            <a:ext cx="2554414" cy="513626"/>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dirty="0">
                <a:solidFill>
                  <a:schemeClr val="dk1"/>
                </a:solidFill>
                <a:latin typeface="Walter Turncoat"/>
                <a:ea typeface="Walter Turncoat"/>
                <a:cs typeface="Walter Turncoat"/>
                <a:sym typeface="Walter Turncoat"/>
              </a:rPr>
              <a:t>Animation</a:t>
            </a:r>
          </a:p>
        </p:txBody>
      </p:sp>
      <p:pic>
        <p:nvPicPr>
          <p:cNvPr id="5" name="Picture 4">
            <a:extLst>
              <a:ext uri="{FF2B5EF4-FFF2-40B4-BE49-F238E27FC236}">
                <a16:creationId xmlns:a16="http://schemas.microsoft.com/office/drawing/2014/main" id="{B47C19E5-DE24-4883-B8C2-5E71FA974784}"/>
              </a:ext>
            </a:extLst>
          </p:cNvPr>
          <p:cNvPicPr>
            <a:picLocks noChangeAspect="1"/>
          </p:cNvPicPr>
          <p:nvPr/>
        </p:nvPicPr>
        <p:blipFill>
          <a:blip r:embed="rId4"/>
          <a:srcRect/>
          <a:stretch/>
        </p:blipFill>
        <p:spPr>
          <a:xfrm>
            <a:off x="4385884" y="1399923"/>
            <a:ext cx="3487666" cy="2174418"/>
          </a:xfrm>
          <a:prstGeom prst="rect">
            <a:avLst/>
          </a:prstGeom>
        </p:spPr>
      </p:pic>
      <p:sp>
        <p:nvSpPr>
          <p:cNvPr id="12" name="TextBox 11">
            <a:extLst>
              <a:ext uri="{FF2B5EF4-FFF2-40B4-BE49-F238E27FC236}">
                <a16:creationId xmlns:a16="http://schemas.microsoft.com/office/drawing/2014/main" id="{E6DEB8A2-26EB-4858-B44A-4276DBDF10E1}"/>
              </a:ext>
            </a:extLst>
          </p:cNvPr>
          <p:cNvSpPr txBox="1"/>
          <p:nvPr/>
        </p:nvSpPr>
        <p:spPr>
          <a:xfrm>
            <a:off x="778152" y="1638935"/>
            <a:ext cx="2710411" cy="1815882"/>
          </a:xfrm>
          <a:prstGeom prst="rect">
            <a:avLst/>
          </a:prstGeom>
          <a:noFill/>
        </p:spPr>
        <p:txBody>
          <a:bodyPr wrap="square">
            <a:spAutoFit/>
          </a:bodyPr>
          <a:lstStyle/>
          <a:p>
            <a:pPr marL="101600" lvl="0" indent="0">
              <a:buNone/>
            </a:pPr>
            <a:r>
              <a:rPr lang="en-US" sz="1600" dirty="0">
                <a:solidFill>
                  <a:schemeClr val="tx1">
                    <a:lumMod val="85000"/>
                  </a:schemeClr>
                </a:solidFill>
                <a:latin typeface="Nunito" pitchFamily="2" charset="0"/>
              </a:rPr>
              <a:t>L</a:t>
            </a:r>
            <a:r>
              <a:rPr lang="vi-VN" sz="1600" dirty="0">
                <a:solidFill>
                  <a:schemeClr val="tx1">
                    <a:lumMod val="85000"/>
                  </a:schemeClr>
                </a:solidFill>
                <a:latin typeface="Nunito" pitchFamily="2" charset="0"/>
              </a:rPr>
              <a:t>à nghệ thuật tạo ra sự “sống” cho những thứ vô tri vô giác - dù là hình ảnh vẽ tay, hình ảnh digital, tạo hình 3D, hay thậm chí là mô hình đất nặn hay cắt dán</a:t>
            </a:r>
            <a:endParaRPr lang="en-US" sz="1600" dirty="0">
              <a:solidFill>
                <a:schemeClr val="tx1">
                  <a:lumMod val="85000"/>
                </a:schemeClr>
              </a:solidFill>
              <a:latin typeface="Nunito" pitchFamily="2" charset="0"/>
              <a:cs typeface="Calibri" panose="020F0502020204030204" pitchFamily="34" charset="0"/>
            </a:endParaRPr>
          </a:p>
        </p:txBody>
      </p:sp>
      <p:sp>
        <p:nvSpPr>
          <p:cNvPr id="13" name="TextBox 12">
            <a:extLst>
              <a:ext uri="{FF2B5EF4-FFF2-40B4-BE49-F238E27FC236}">
                <a16:creationId xmlns:a16="http://schemas.microsoft.com/office/drawing/2014/main" id="{BF6545CC-3CB1-4D1C-B419-9304536B1866}"/>
              </a:ext>
            </a:extLst>
          </p:cNvPr>
          <p:cNvSpPr txBox="1"/>
          <p:nvPr/>
        </p:nvSpPr>
        <p:spPr>
          <a:xfrm>
            <a:off x="744888" y="1638935"/>
            <a:ext cx="2710411" cy="1569660"/>
          </a:xfrm>
          <a:prstGeom prst="rect">
            <a:avLst/>
          </a:prstGeom>
          <a:noFill/>
        </p:spPr>
        <p:txBody>
          <a:bodyPr wrap="square">
            <a:spAutoFit/>
          </a:bodyPr>
          <a:lstStyle/>
          <a:p>
            <a:pPr marL="101600" lvl="0" indent="0">
              <a:buNone/>
            </a:pPr>
            <a:r>
              <a:rPr lang="en-US" sz="1600" dirty="0" err="1">
                <a:solidFill>
                  <a:schemeClr val="tx1">
                    <a:lumMod val="85000"/>
                  </a:schemeClr>
                </a:solidFill>
                <a:latin typeface="Nunito" pitchFamily="2" charset="0"/>
              </a:rPr>
              <a:t>Để</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tạo</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dựng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các</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dữ</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liệu</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hình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ảnh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dạng</a:t>
            </a:r>
            <a:r>
              <a:rPr lang="en-US" sz="1600" dirty="0">
                <a:solidFill>
                  <a:schemeClr val="tx1">
                    <a:lumMod val="85000"/>
                  </a:schemeClr>
                </a:solidFill>
                <a:latin typeface="Nunito" pitchFamily="2" charset="0"/>
              </a:rPr>
              <a:t> animation </a:t>
            </a:r>
            <a:r>
              <a:rPr lang="en-US" sz="1600" dirty="0" err="1">
                <a:solidFill>
                  <a:schemeClr val="tx1">
                    <a:lumMod val="85000"/>
                  </a:schemeClr>
                </a:solidFill>
                <a:latin typeface="Nunito" pitchFamily="2" charset="0"/>
              </a:rPr>
              <a:t>bằng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cách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sử</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dụng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các</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phần</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mềm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tạo</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hoạt</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hình</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như</a:t>
            </a:r>
            <a:r>
              <a:rPr lang="en-US" sz="1600" dirty="0">
                <a:solidFill>
                  <a:schemeClr val="tx1">
                    <a:lumMod val="85000"/>
                  </a:schemeClr>
                </a:solidFill>
                <a:latin typeface="Nunito" pitchFamily="2" charset="0"/>
              </a:rPr>
              <a:t> Alice3D, Adobe Animated CC, …</a:t>
            </a:r>
            <a:endParaRPr lang="en-US" sz="1600" dirty="0">
              <a:solidFill>
                <a:schemeClr val="tx1">
                  <a:lumMod val="85000"/>
                </a:schemeClr>
              </a:solidFill>
              <a:latin typeface="Nunito" pitchFamily="2" charset="0"/>
              <a:cs typeface="Calibri" panose="020F0502020204030204" pitchFamily="34" charset="0"/>
            </a:endParaRPr>
          </a:p>
        </p:txBody>
      </p:sp>
      <p:pic>
        <p:nvPicPr>
          <p:cNvPr id="14" name="Picture 13">
            <a:extLst>
              <a:ext uri="{FF2B5EF4-FFF2-40B4-BE49-F238E27FC236}">
                <a16:creationId xmlns:a16="http://schemas.microsoft.com/office/drawing/2014/main" id="{4902A5F2-8856-437C-AB91-DF3BD24DA43B}"/>
              </a:ext>
            </a:extLst>
          </p:cNvPr>
          <p:cNvPicPr>
            <a:picLocks noChangeAspect="1"/>
          </p:cNvPicPr>
          <p:nvPr/>
        </p:nvPicPr>
        <p:blipFill>
          <a:blip r:embed="rId5"/>
          <a:stretch>
            <a:fillRect/>
          </a:stretch>
        </p:blipFill>
        <p:spPr>
          <a:xfrm>
            <a:off x="4385884" y="1393102"/>
            <a:ext cx="3487666" cy="2174416"/>
          </a:xfrm>
          <a:prstGeom prst="rect">
            <a:avLst/>
          </a:prstGeom>
        </p:spPr>
      </p:pic>
    </p:spTree>
    <p:extLst>
      <p:ext uri="{BB962C8B-B14F-4D97-AF65-F5344CB8AC3E}">
        <p14:creationId xmlns:p14="http://schemas.microsoft.com/office/powerpoint/2010/main" val="377291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9" name="Google Shape;886;p48" hidden="1">
            <a:extLst>
              <a:ext uri="{FF2B5EF4-FFF2-40B4-BE49-F238E27FC236}">
                <a16:creationId xmlns:a16="http://schemas.microsoft.com/office/drawing/2014/main" id="{D82B6648-8951-4D95-BA61-0D0ABCADDD81}"/>
              </a:ext>
            </a:extLst>
          </p:cNvPr>
          <p:cNvSpPr txBox="1">
            <a:spLocks/>
          </p:cNvSpPr>
          <p:nvPr/>
        </p:nvSpPr>
        <p:spPr>
          <a:xfrm>
            <a:off x="3153874" y="896868"/>
            <a:ext cx="4015149" cy="380076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1"/>
              </a:buClr>
              <a:buSzPts val="2000"/>
              <a:buFont typeface="Nunito"/>
              <a:buChar char="➜"/>
              <a:defRPr sz="2400" b="0" i="0" u="none" strike="noStrike" cap="none">
                <a:solidFill>
                  <a:schemeClr val="dk2"/>
                </a:solidFill>
                <a:latin typeface="Nunito"/>
                <a:ea typeface="Nunito"/>
                <a:cs typeface="Nunito"/>
                <a:sym typeface="Nunito"/>
              </a:defRPr>
            </a:lvl1pPr>
            <a:lvl2pPr marL="914400" marR="0" lvl="1" indent="-381000" algn="l" rtl="0">
              <a:lnSpc>
                <a:spcPct val="115000"/>
              </a:lnSpc>
              <a:spcBef>
                <a:spcPts val="800"/>
              </a:spcBef>
              <a:spcAft>
                <a:spcPts val="0"/>
              </a:spcAft>
              <a:buClr>
                <a:schemeClr val="accent1"/>
              </a:buClr>
              <a:buSzPts val="2400"/>
              <a:buFont typeface="Nunito"/>
              <a:buChar char="-"/>
              <a:defRPr sz="2400" b="0" i="0" u="none" strike="noStrike" cap="none">
                <a:solidFill>
                  <a:schemeClr val="dk2"/>
                </a:solidFill>
                <a:latin typeface="Nunito"/>
                <a:ea typeface="Nunito"/>
                <a:cs typeface="Nunito"/>
                <a:sym typeface="Nunito"/>
              </a:defRPr>
            </a:lvl2pPr>
            <a:lvl3pPr marL="1371600" marR="0" lvl="2" indent="-381000" algn="l" rtl="0">
              <a:lnSpc>
                <a:spcPct val="115000"/>
              </a:lnSpc>
              <a:spcBef>
                <a:spcPts val="800"/>
              </a:spcBef>
              <a:spcAft>
                <a:spcPts val="0"/>
              </a:spcAft>
              <a:buClr>
                <a:schemeClr val="accent1"/>
              </a:buClr>
              <a:buSzPts val="2400"/>
              <a:buFont typeface="Nunito"/>
              <a:buChar char="-"/>
              <a:defRPr sz="2400" b="0" i="0" u="none" strike="noStrike" cap="none">
                <a:solidFill>
                  <a:schemeClr val="dk2"/>
                </a:solidFill>
                <a:latin typeface="Nunito"/>
                <a:ea typeface="Nunito"/>
                <a:cs typeface="Nunito"/>
                <a:sym typeface="Nunito"/>
              </a:defRPr>
            </a:lvl3pPr>
            <a:lvl4pPr marL="1828800" marR="0" lvl="3" indent="-381000" algn="l" rtl="0">
              <a:lnSpc>
                <a:spcPct val="115000"/>
              </a:lnSpc>
              <a:spcBef>
                <a:spcPts val="800"/>
              </a:spcBef>
              <a:spcAft>
                <a:spcPts val="0"/>
              </a:spcAft>
              <a:buClr>
                <a:schemeClr val="dk2"/>
              </a:buClr>
              <a:buSzPts val="2400"/>
              <a:buFont typeface="Nunito"/>
              <a:buChar char="-"/>
              <a:defRPr sz="2400" b="0" i="0" u="none" strike="noStrike" cap="none">
                <a:solidFill>
                  <a:schemeClr val="dk2"/>
                </a:solidFill>
                <a:latin typeface="Nunito"/>
                <a:ea typeface="Nunito"/>
                <a:cs typeface="Nunito"/>
                <a:sym typeface="Nunito"/>
              </a:defRPr>
            </a:lvl4pPr>
            <a:lvl5pPr marL="2286000" marR="0" lvl="4" indent="-381000" algn="l" rtl="0">
              <a:lnSpc>
                <a:spcPct val="115000"/>
              </a:lnSpc>
              <a:spcBef>
                <a:spcPts val="800"/>
              </a:spcBef>
              <a:spcAft>
                <a:spcPts val="0"/>
              </a:spcAft>
              <a:buClr>
                <a:schemeClr val="dk2"/>
              </a:buClr>
              <a:buSzPts val="2400"/>
              <a:buFont typeface="Nunito"/>
              <a:buChar char="-"/>
              <a:defRPr sz="2400" b="0" i="0" u="none" strike="noStrike" cap="none">
                <a:solidFill>
                  <a:schemeClr val="dk2"/>
                </a:solidFill>
                <a:latin typeface="Nunito"/>
                <a:ea typeface="Nunito"/>
                <a:cs typeface="Nunito"/>
                <a:sym typeface="Nunito"/>
              </a:defRPr>
            </a:lvl5pPr>
            <a:lvl6pPr marL="2743200" marR="0" lvl="5" indent="-381000" algn="l" rtl="0">
              <a:lnSpc>
                <a:spcPct val="115000"/>
              </a:lnSpc>
              <a:spcBef>
                <a:spcPts val="800"/>
              </a:spcBef>
              <a:spcAft>
                <a:spcPts val="0"/>
              </a:spcAft>
              <a:buClr>
                <a:schemeClr val="dk2"/>
              </a:buClr>
              <a:buSzPts val="2400"/>
              <a:buFont typeface="Nunito"/>
              <a:buChar char="-"/>
              <a:defRPr sz="2400" b="0" i="0" u="none" strike="noStrike" cap="none">
                <a:solidFill>
                  <a:schemeClr val="dk2"/>
                </a:solidFill>
                <a:latin typeface="Nunito"/>
                <a:ea typeface="Nunito"/>
                <a:cs typeface="Nunito"/>
                <a:sym typeface="Nunito"/>
              </a:defRPr>
            </a:lvl6pPr>
            <a:lvl7pPr marL="3200400" marR="0" lvl="6" indent="-381000" algn="l" rtl="0">
              <a:lnSpc>
                <a:spcPct val="115000"/>
              </a:lnSpc>
              <a:spcBef>
                <a:spcPts val="800"/>
              </a:spcBef>
              <a:spcAft>
                <a:spcPts val="0"/>
              </a:spcAft>
              <a:buClr>
                <a:schemeClr val="dk2"/>
              </a:buClr>
              <a:buSzPts val="2400"/>
              <a:buFont typeface="Nunito"/>
              <a:buChar char="●"/>
              <a:defRPr sz="2400" b="0" i="0" u="none" strike="noStrike" cap="none">
                <a:solidFill>
                  <a:schemeClr val="dk2"/>
                </a:solidFill>
                <a:latin typeface="Nunito"/>
                <a:ea typeface="Nunito"/>
                <a:cs typeface="Nunito"/>
                <a:sym typeface="Nunito"/>
              </a:defRPr>
            </a:lvl7pPr>
            <a:lvl8pPr marL="3657600" marR="0" lvl="7" indent="-381000" algn="l" rtl="0">
              <a:lnSpc>
                <a:spcPct val="115000"/>
              </a:lnSpc>
              <a:spcBef>
                <a:spcPts val="800"/>
              </a:spcBef>
              <a:spcAft>
                <a:spcPts val="0"/>
              </a:spcAft>
              <a:buClr>
                <a:schemeClr val="dk2"/>
              </a:buClr>
              <a:buSzPts val="2400"/>
              <a:buFont typeface="Nunito"/>
              <a:buChar char="○"/>
              <a:defRPr sz="2400" b="0" i="0" u="none" strike="noStrike" cap="none">
                <a:solidFill>
                  <a:schemeClr val="dk2"/>
                </a:solidFill>
                <a:latin typeface="Nunito"/>
                <a:ea typeface="Nunito"/>
                <a:cs typeface="Nunito"/>
                <a:sym typeface="Nunito"/>
              </a:defRPr>
            </a:lvl8pPr>
            <a:lvl9pPr marL="4114800" marR="0" lvl="8" indent="-381000" algn="l" rtl="0">
              <a:lnSpc>
                <a:spcPct val="115000"/>
              </a:lnSpc>
              <a:spcBef>
                <a:spcPts val="800"/>
              </a:spcBef>
              <a:spcAft>
                <a:spcPts val="800"/>
              </a:spcAft>
              <a:buClr>
                <a:schemeClr val="dk2"/>
              </a:buClr>
              <a:buSzPts val="2400"/>
              <a:buFont typeface="Nunito"/>
              <a:buChar char="■"/>
              <a:defRPr sz="2400" b="0" i="0" u="none" strike="noStrike" cap="none">
                <a:solidFill>
                  <a:schemeClr val="dk2"/>
                </a:solidFill>
                <a:latin typeface="Nunito"/>
                <a:ea typeface="Nunito"/>
                <a:cs typeface="Nunito"/>
                <a:sym typeface="Nunito"/>
              </a:defRPr>
            </a:lvl9pPr>
          </a:lstStyle>
          <a:p>
            <a:pPr marL="0" indent="0">
              <a:buFont typeface="Nunito"/>
              <a:buNone/>
            </a:pPr>
            <a:r>
              <a:rPr lang="en-US" sz="2000" dirty="0" err="1">
                <a:solidFill>
                  <a:schemeClr val="tx1"/>
                </a:solidFill>
                <a:latin typeface="Cascadia Code Light" panose="020B0609020000020004" pitchFamily="49" charset="0"/>
                <a:ea typeface="Cascadia Code Light" panose="020B0609020000020004" pitchFamily="49" charset="0"/>
                <a:cs typeface="Cascadia Code Light" panose="020B0609020000020004" pitchFamily="49" charset="0"/>
              </a:rPr>
              <a:t>Các</a:t>
            </a:r>
            <a:r>
              <a:rPr lang="en-US" sz="2000" dirty="0">
                <a:solidFill>
                  <a:schemeClr val="tx1"/>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000" dirty="0" err="1">
                <a:solidFill>
                  <a:schemeClr val="tx1"/>
                </a:solidFill>
                <a:latin typeface="Cascadia Code Light" panose="020B0609020000020004" pitchFamily="49" charset="0"/>
                <a:ea typeface="Cascadia Code Light" panose="020B0609020000020004" pitchFamily="49" charset="0"/>
                <a:cs typeface="Cascadia Code Light" panose="020B0609020000020004" pitchFamily="49" charset="0"/>
              </a:rPr>
              <a:t>thành</a:t>
            </a:r>
            <a:r>
              <a:rPr lang="en-US" sz="2000" dirty="0">
                <a:solidFill>
                  <a:schemeClr val="tx1"/>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000" dirty="0" err="1">
                <a:solidFill>
                  <a:schemeClr val="tx1"/>
                </a:solidFill>
                <a:latin typeface="Cascadia Code Light" panose="020B0609020000020004" pitchFamily="49" charset="0"/>
                <a:ea typeface="Cascadia Code Light" panose="020B0609020000020004" pitchFamily="49" charset="0"/>
                <a:cs typeface="Cascadia Code Light" panose="020B0609020000020004" pitchFamily="49" charset="0"/>
              </a:rPr>
              <a:t>viên</a:t>
            </a:r>
            <a:r>
              <a:rPr lang="en-US" sz="2000" dirty="0">
                <a:solidFill>
                  <a:schemeClr val="tx1"/>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000" dirty="0" err="1">
                <a:solidFill>
                  <a:schemeClr val="tx1"/>
                </a:solidFill>
                <a:latin typeface="Cascadia Code Light" panose="020B0609020000020004" pitchFamily="49" charset="0"/>
                <a:ea typeface="Cascadia Code Light" panose="020B0609020000020004" pitchFamily="49" charset="0"/>
                <a:cs typeface="Cascadia Code Light" panose="020B0609020000020004" pitchFamily="49" charset="0"/>
              </a:rPr>
              <a:t>trong</a:t>
            </a:r>
            <a:r>
              <a:rPr lang="en-US" sz="2000" dirty="0">
                <a:solidFill>
                  <a:schemeClr val="tx1"/>
                </a:solidFill>
                <a:latin typeface="Cascadia Code Light" panose="020B0609020000020004" pitchFamily="49" charset="0"/>
                <a:ea typeface="Cascadia Code Light" panose="020B0609020000020004" pitchFamily="49" charset="0"/>
                <a:cs typeface="Cascadia Code Light" panose="020B0609020000020004" pitchFamily="49" charset="0"/>
              </a:rPr>
              <a:t> </a:t>
            </a:r>
            <a:r>
              <a:rPr lang="en-US" sz="2000" dirty="0" err="1">
                <a:solidFill>
                  <a:schemeClr val="tx1"/>
                </a:solidFill>
                <a:latin typeface="Cascadia Code Light" panose="020B0609020000020004" pitchFamily="49" charset="0"/>
                <a:ea typeface="Cascadia Code Light" panose="020B0609020000020004" pitchFamily="49" charset="0"/>
                <a:cs typeface="Cascadia Code Light" panose="020B0609020000020004" pitchFamily="49" charset="0"/>
              </a:rPr>
              <a:t>nhóm</a:t>
            </a:r>
            <a:r>
              <a:rPr lang="en-US" sz="2000" dirty="0">
                <a:solidFill>
                  <a:schemeClr val="tx1"/>
                </a:solidFill>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indent="0">
              <a:buFont typeface="Nunito"/>
              <a:buNone/>
            </a:pPr>
            <a:endParaRPr lang="en-US" sz="1800" dirty="0">
              <a:solidFill>
                <a:schemeClr val="tx1"/>
              </a:solidFill>
              <a:latin typeface="Nunito" panose="020B0604020202020204" pitchFamily="2" charset="0"/>
            </a:endParaRPr>
          </a:p>
        </p:txBody>
      </p:sp>
      <p:sp>
        <p:nvSpPr>
          <p:cNvPr id="90" name="Google Shape;837;p48">
            <a:extLst>
              <a:ext uri="{FF2B5EF4-FFF2-40B4-BE49-F238E27FC236}">
                <a16:creationId xmlns:a16="http://schemas.microsoft.com/office/drawing/2014/main" id="{C12C8E59-EC5F-44D0-AC26-E78AF52FB2F3}"/>
              </a:ext>
            </a:extLst>
          </p:cNvPr>
          <p:cNvSpPr/>
          <p:nvPr/>
        </p:nvSpPr>
        <p:spPr>
          <a:xfrm>
            <a:off x="3458674" y="1714142"/>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panose="020B0604020202020204" pitchFamily="2" charset="0"/>
            </a:endParaRPr>
          </a:p>
        </p:txBody>
      </p:sp>
      <p:sp>
        <p:nvSpPr>
          <p:cNvPr id="91" name="Google Shape;837;p48">
            <a:extLst>
              <a:ext uri="{FF2B5EF4-FFF2-40B4-BE49-F238E27FC236}">
                <a16:creationId xmlns:a16="http://schemas.microsoft.com/office/drawing/2014/main" id="{9A1060E0-6FFB-44AF-B045-D491622915CA}"/>
              </a:ext>
            </a:extLst>
          </p:cNvPr>
          <p:cNvSpPr/>
          <p:nvPr/>
        </p:nvSpPr>
        <p:spPr>
          <a:xfrm>
            <a:off x="3458674" y="2476581"/>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panose="020B0604020202020204" pitchFamily="2" charset="0"/>
            </a:endParaRPr>
          </a:p>
        </p:txBody>
      </p:sp>
      <p:sp>
        <p:nvSpPr>
          <p:cNvPr id="92" name="Google Shape;837;p48">
            <a:extLst>
              <a:ext uri="{FF2B5EF4-FFF2-40B4-BE49-F238E27FC236}">
                <a16:creationId xmlns:a16="http://schemas.microsoft.com/office/drawing/2014/main" id="{7C9D9BD7-4AB8-4F3B-B488-9FF546F6B3EB}"/>
              </a:ext>
            </a:extLst>
          </p:cNvPr>
          <p:cNvSpPr/>
          <p:nvPr/>
        </p:nvSpPr>
        <p:spPr>
          <a:xfrm>
            <a:off x="3463566" y="3329887"/>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panose="020B0604020202020204" pitchFamily="2" charset="0"/>
            </a:endParaRPr>
          </a:p>
        </p:txBody>
      </p:sp>
      <p:sp>
        <p:nvSpPr>
          <p:cNvPr id="2" name="TextBox 1">
            <a:extLst>
              <a:ext uri="{FF2B5EF4-FFF2-40B4-BE49-F238E27FC236}">
                <a16:creationId xmlns:a16="http://schemas.microsoft.com/office/drawing/2014/main" id="{596E0218-073B-42C0-8FF6-2DB237D7BBF2}"/>
              </a:ext>
            </a:extLst>
          </p:cNvPr>
          <p:cNvSpPr txBox="1"/>
          <p:nvPr/>
        </p:nvSpPr>
        <p:spPr>
          <a:xfrm>
            <a:off x="4045209" y="1769595"/>
            <a:ext cx="3264634" cy="307777"/>
          </a:xfrm>
          <a:prstGeom prst="rect">
            <a:avLst/>
          </a:prstGeom>
          <a:noFill/>
        </p:spPr>
        <p:txBody>
          <a:bodyPr wrap="square" rtlCol="0">
            <a:spAutoFit/>
          </a:bodyPr>
          <a:lstStyle/>
          <a:p>
            <a:r>
              <a:rPr lang="en-US" dirty="0">
                <a:solidFill>
                  <a:schemeClr val="tx1"/>
                </a:solidFill>
                <a:latin typeface="Nunito" panose="020B0604020202020204" pitchFamily="2" charset="0"/>
              </a:rPr>
              <a:t>Nguyễn </a:t>
            </a:r>
            <a:r>
              <a:rPr lang="en-US" dirty="0" err="1">
                <a:solidFill>
                  <a:schemeClr val="tx1"/>
                </a:solidFill>
                <a:latin typeface="Nunito" panose="020B0604020202020204" pitchFamily="2" charset="0"/>
              </a:rPr>
              <a:t>Bá</a:t>
            </a:r>
            <a:r>
              <a:rPr lang="en-US" dirty="0">
                <a:solidFill>
                  <a:schemeClr val="tx1"/>
                </a:solidFill>
                <a:latin typeface="Nunito" panose="020B0604020202020204" pitchFamily="2" charset="0"/>
              </a:rPr>
              <a:t> Quang Huy </a:t>
            </a:r>
          </a:p>
        </p:txBody>
      </p:sp>
      <p:sp>
        <p:nvSpPr>
          <p:cNvPr id="95" name="TextBox 94">
            <a:extLst>
              <a:ext uri="{FF2B5EF4-FFF2-40B4-BE49-F238E27FC236}">
                <a16:creationId xmlns:a16="http://schemas.microsoft.com/office/drawing/2014/main" id="{E1F07F6D-6177-4FDB-B5B0-48EAB358381A}"/>
              </a:ext>
            </a:extLst>
          </p:cNvPr>
          <p:cNvSpPr txBox="1"/>
          <p:nvPr/>
        </p:nvSpPr>
        <p:spPr>
          <a:xfrm>
            <a:off x="4045209" y="2547953"/>
            <a:ext cx="3264634" cy="307777"/>
          </a:xfrm>
          <a:prstGeom prst="rect">
            <a:avLst/>
          </a:prstGeom>
          <a:noFill/>
        </p:spPr>
        <p:txBody>
          <a:bodyPr wrap="square" rtlCol="0">
            <a:spAutoFit/>
          </a:bodyPr>
          <a:lstStyle/>
          <a:p>
            <a:r>
              <a:rPr lang="en-US" dirty="0">
                <a:solidFill>
                  <a:schemeClr val="tx1"/>
                </a:solidFill>
                <a:latin typeface="Nunito" panose="020B0604020202020204" pitchFamily="2" charset="0"/>
              </a:rPr>
              <a:t>Nguyễn </a:t>
            </a:r>
            <a:r>
              <a:rPr lang="en-US" dirty="0" err="1">
                <a:solidFill>
                  <a:schemeClr val="tx1"/>
                </a:solidFill>
                <a:latin typeface="Nunito" panose="020B0604020202020204" pitchFamily="2" charset="0"/>
              </a:rPr>
              <a:t>Trung</a:t>
            </a:r>
            <a:r>
              <a:rPr lang="en-US" dirty="0">
                <a:solidFill>
                  <a:schemeClr val="tx1"/>
                </a:solidFill>
                <a:latin typeface="Nunito" panose="020B0604020202020204" pitchFamily="2" charset="0"/>
              </a:rPr>
              <a:t> </a:t>
            </a:r>
            <a:r>
              <a:rPr lang="en-US" dirty="0" err="1">
                <a:solidFill>
                  <a:schemeClr val="tx1"/>
                </a:solidFill>
                <a:latin typeface="Nunito" panose="020B0604020202020204" pitchFamily="2" charset="0"/>
              </a:rPr>
              <a:t>Kiên</a:t>
            </a:r>
            <a:endParaRPr lang="en-US" dirty="0">
              <a:solidFill>
                <a:schemeClr val="tx1"/>
              </a:solidFill>
              <a:latin typeface="Nunito" panose="020B0604020202020204" pitchFamily="2" charset="0"/>
            </a:endParaRPr>
          </a:p>
        </p:txBody>
      </p:sp>
      <p:sp>
        <p:nvSpPr>
          <p:cNvPr id="96" name="TextBox 95">
            <a:extLst>
              <a:ext uri="{FF2B5EF4-FFF2-40B4-BE49-F238E27FC236}">
                <a16:creationId xmlns:a16="http://schemas.microsoft.com/office/drawing/2014/main" id="{1032C810-8CD6-4F3B-BE79-86807D9A0493}"/>
              </a:ext>
            </a:extLst>
          </p:cNvPr>
          <p:cNvSpPr txBox="1"/>
          <p:nvPr/>
        </p:nvSpPr>
        <p:spPr>
          <a:xfrm>
            <a:off x="4045209" y="3354039"/>
            <a:ext cx="3264634" cy="307777"/>
          </a:xfrm>
          <a:prstGeom prst="rect">
            <a:avLst/>
          </a:prstGeom>
          <a:noFill/>
        </p:spPr>
        <p:txBody>
          <a:bodyPr wrap="square" rtlCol="0">
            <a:spAutoFit/>
          </a:bodyPr>
          <a:lstStyle/>
          <a:p>
            <a:r>
              <a:rPr lang="en-US" dirty="0" err="1">
                <a:solidFill>
                  <a:schemeClr val="tx1"/>
                </a:solidFill>
                <a:latin typeface="Nunito" panose="020B0604020202020204" pitchFamily="2" charset="0"/>
              </a:rPr>
              <a:t>Hoàng</a:t>
            </a:r>
            <a:r>
              <a:rPr lang="en-US" dirty="0">
                <a:solidFill>
                  <a:schemeClr val="tx1"/>
                </a:solidFill>
                <a:latin typeface="Nunito" panose="020B0604020202020204" pitchFamily="2" charset="0"/>
              </a:rPr>
              <a:t> Lê </a:t>
            </a:r>
            <a:r>
              <a:rPr lang="en-US" dirty="0" err="1">
                <a:solidFill>
                  <a:schemeClr val="tx1"/>
                </a:solidFill>
                <a:latin typeface="Nunito" panose="020B0604020202020204" pitchFamily="2" charset="0"/>
              </a:rPr>
              <a:t>Tuấn</a:t>
            </a:r>
            <a:r>
              <a:rPr lang="en-US" dirty="0">
                <a:solidFill>
                  <a:schemeClr val="tx1"/>
                </a:solidFill>
                <a:latin typeface="Nunito" panose="020B0604020202020204" pitchFamily="2" charset="0"/>
              </a:rPr>
              <a:t> Anh</a:t>
            </a:r>
          </a:p>
        </p:txBody>
      </p:sp>
      <p:sp>
        <p:nvSpPr>
          <p:cNvPr id="97" name="Google Shape;880;p48">
            <a:extLst>
              <a:ext uri="{FF2B5EF4-FFF2-40B4-BE49-F238E27FC236}">
                <a16:creationId xmlns:a16="http://schemas.microsoft.com/office/drawing/2014/main" id="{2737434D-61B4-4F39-8E76-22ACC397DDD7}"/>
              </a:ext>
            </a:extLst>
          </p:cNvPr>
          <p:cNvSpPr/>
          <p:nvPr/>
        </p:nvSpPr>
        <p:spPr>
          <a:xfrm>
            <a:off x="1332718" y="113759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81;p48">
            <a:extLst>
              <a:ext uri="{FF2B5EF4-FFF2-40B4-BE49-F238E27FC236}">
                <a16:creationId xmlns:a16="http://schemas.microsoft.com/office/drawing/2014/main" id="{20EE48F2-008A-4B10-B5BD-B3617190A1F0}"/>
              </a:ext>
            </a:extLst>
          </p:cNvPr>
          <p:cNvSpPr/>
          <p:nvPr/>
        </p:nvSpPr>
        <p:spPr>
          <a:xfrm>
            <a:off x="7005359" y="769039"/>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82;p48">
            <a:extLst>
              <a:ext uri="{FF2B5EF4-FFF2-40B4-BE49-F238E27FC236}">
                <a16:creationId xmlns:a16="http://schemas.microsoft.com/office/drawing/2014/main" id="{653E22B0-B9A0-4723-9BD5-6AB06FA6782D}"/>
              </a:ext>
            </a:extLst>
          </p:cNvPr>
          <p:cNvSpPr/>
          <p:nvPr/>
        </p:nvSpPr>
        <p:spPr>
          <a:xfrm>
            <a:off x="1517434" y="134844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83;p48">
            <a:extLst>
              <a:ext uri="{FF2B5EF4-FFF2-40B4-BE49-F238E27FC236}">
                <a16:creationId xmlns:a16="http://schemas.microsoft.com/office/drawing/2014/main" id="{6817C3C1-C4EC-450F-BAD0-F6920FB56D90}"/>
              </a:ext>
            </a:extLst>
          </p:cNvPr>
          <p:cNvSpPr/>
          <p:nvPr/>
        </p:nvSpPr>
        <p:spPr>
          <a:xfrm>
            <a:off x="7450594" y="1277300"/>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10;p48">
            <a:extLst>
              <a:ext uri="{FF2B5EF4-FFF2-40B4-BE49-F238E27FC236}">
                <a16:creationId xmlns:a16="http://schemas.microsoft.com/office/drawing/2014/main" id="{83751DDE-E30E-4114-9A9A-70EAB35288F5}"/>
              </a:ext>
            </a:extLst>
          </p:cNvPr>
          <p:cNvSpPr/>
          <p:nvPr/>
        </p:nvSpPr>
        <p:spPr>
          <a:xfrm>
            <a:off x="3671677" y="1985510"/>
            <a:ext cx="184559" cy="240785"/>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10;p48">
            <a:extLst>
              <a:ext uri="{FF2B5EF4-FFF2-40B4-BE49-F238E27FC236}">
                <a16:creationId xmlns:a16="http://schemas.microsoft.com/office/drawing/2014/main" id="{32D92D42-DD27-42AA-8213-86A999DDBEF4}"/>
              </a:ext>
            </a:extLst>
          </p:cNvPr>
          <p:cNvSpPr/>
          <p:nvPr/>
        </p:nvSpPr>
        <p:spPr>
          <a:xfrm>
            <a:off x="3698961" y="2762979"/>
            <a:ext cx="184559" cy="240785"/>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10;p48">
            <a:extLst>
              <a:ext uri="{FF2B5EF4-FFF2-40B4-BE49-F238E27FC236}">
                <a16:creationId xmlns:a16="http://schemas.microsoft.com/office/drawing/2014/main" id="{C28E7D28-2669-47E5-8F2C-229A9234411B}"/>
              </a:ext>
            </a:extLst>
          </p:cNvPr>
          <p:cNvSpPr/>
          <p:nvPr/>
        </p:nvSpPr>
        <p:spPr>
          <a:xfrm>
            <a:off x="3702195" y="3614391"/>
            <a:ext cx="184559" cy="240785"/>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44;p48">
            <a:extLst>
              <a:ext uri="{FF2B5EF4-FFF2-40B4-BE49-F238E27FC236}">
                <a16:creationId xmlns:a16="http://schemas.microsoft.com/office/drawing/2014/main" id="{B7438A08-F57E-4AD0-A149-11AB6C781E26}"/>
              </a:ext>
            </a:extLst>
          </p:cNvPr>
          <p:cNvSpPr/>
          <p:nvPr/>
        </p:nvSpPr>
        <p:spPr>
          <a:xfrm>
            <a:off x="3036937" y="1727766"/>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44;p48">
            <a:extLst>
              <a:ext uri="{FF2B5EF4-FFF2-40B4-BE49-F238E27FC236}">
                <a16:creationId xmlns:a16="http://schemas.microsoft.com/office/drawing/2014/main" id="{1B7E5195-465B-4D2C-A771-9516CE70DF7D}"/>
              </a:ext>
            </a:extLst>
          </p:cNvPr>
          <p:cNvSpPr/>
          <p:nvPr/>
        </p:nvSpPr>
        <p:spPr>
          <a:xfrm>
            <a:off x="3036937" y="2502062"/>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44;p48">
            <a:extLst>
              <a:ext uri="{FF2B5EF4-FFF2-40B4-BE49-F238E27FC236}">
                <a16:creationId xmlns:a16="http://schemas.microsoft.com/office/drawing/2014/main" id="{26CF54D3-2570-49FF-A2AE-AF1C19DAFA11}"/>
              </a:ext>
            </a:extLst>
          </p:cNvPr>
          <p:cNvSpPr/>
          <p:nvPr/>
        </p:nvSpPr>
        <p:spPr>
          <a:xfrm>
            <a:off x="3040248" y="3365819"/>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18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8"/>
                                        </p:tgtEl>
                                        <p:attrNameLst>
                                          <p:attrName>style.visibility</p:attrName>
                                        </p:attrNameLst>
                                      </p:cBhvr>
                                      <p:to>
                                        <p:strVal val="visible"/>
                                      </p:to>
                                    </p:set>
                                    <p:animEffect transition="in" filter="fade">
                                      <p:cBhvr>
                                        <p:cTn id="28" dur="500"/>
                                        <p:tgtEl>
                                          <p:spTgt spid="9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0"/>
                                        </p:tgtEl>
                                        <p:attrNameLst>
                                          <p:attrName>style.visibility</p:attrName>
                                        </p:attrNameLst>
                                      </p:cBhvr>
                                      <p:to>
                                        <p:strVal val="visible"/>
                                      </p:to>
                                    </p:set>
                                    <p:animEffect transition="in" filter="fade">
                                      <p:cBhvr>
                                        <p:cTn id="34" dur="500"/>
                                        <p:tgtEl>
                                          <p:spTgt spid="10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fade">
                                      <p:cBhvr>
                                        <p:cTn id="40" dur="500"/>
                                        <p:tgtEl>
                                          <p:spTgt spid="1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fade">
                                      <p:cBhvr>
                                        <p:cTn id="43" dur="500"/>
                                        <p:tgtEl>
                                          <p:spTgt spid="10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7"/>
                                        </p:tgtEl>
                                        <p:attrNameLst>
                                          <p:attrName>style.visibility</p:attrName>
                                        </p:attrNameLst>
                                      </p:cBhvr>
                                      <p:to>
                                        <p:strVal val="visible"/>
                                      </p:to>
                                    </p:set>
                                    <p:animEffect transition="in" filter="fade">
                                      <p:cBhvr>
                                        <p:cTn id="46" dur="500"/>
                                        <p:tgtEl>
                                          <p:spTgt spid="10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fade">
                                      <p:cBhvr>
                                        <p:cTn id="49" dur="500"/>
                                        <p:tgtEl>
                                          <p:spTgt spid="10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fade">
                                      <p:cBhvr>
                                        <p:cTn id="5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2" grpId="0"/>
      <p:bldP spid="95" grpId="0"/>
      <p:bldP spid="96" grpId="0"/>
      <p:bldP spid="97" grpId="0" animBg="1"/>
      <p:bldP spid="98" grpId="0" animBg="1"/>
      <p:bldP spid="99" grpId="0" animBg="1"/>
      <p:bldP spid="100" grpId="0" animBg="1"/>
      <p:bldP spid="101" grpId="0" animBg="1"/>
      <p:bldP spid="105" grpId="0" animBg="1"/>
      <p:bldP spid="106" grpId="0" animBg="1"/>
      <p:bldP spid="107" grpId="0" animBg="1"/>
      <p:bldP spid="108" grpId="0" animBg="1"/>
      <p:bldP spid="10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5" name="Google Shape;285;p21"/>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3" name="Text Placeholder 2">
            <a:extLst>
              <a:ext uri="{FF2B5EF4-FFF2-40B4-BE49-F238E27FC236}">
                <a16:creationId xmlns:a16="http://schemas.microsoft.com/office/drawing/2014/main" id="{AD7D3678-430E-4F7D-BD3E-15B3CCCB0AE2}"/>
              </a:ext>
            </a:extLst>
          </p:cNvPr>
          <p:cNvSpPr>
            <a:spLocks noGrp="1"/>
          </p:cNvSpPr>
          <p:nvPr>
            <p:ph type="body" idx="1"/>
          </p:nvPr>
        </p:nvSpPr>
        <p:spPr>
          <a:xfrm>
            <a:off x="548125" y="593126"/>
            <a:ext cx="6167100" cy="2222263"/>
          </a:xfrm>
        </p:spPr>
        <p:txBody>
          <a:bodyPr/>
          <a:lstStyle/>
          <a:p>
            <a:pPr lvl="0">
              <a:buBlip>
                <a:blip r:embed="rId3"/>
              </a:buBlip>
            </a:pPr>
            <a:r>
              <a:rPr lang="vi-VN"/>
              <a:t>Hiện nay trên thế giới có rất nhiều chuẩn nén hình ảnh, các chuẩn nén hình ảnh về sau ngày càng có cải tiến về công nghệ nén. Tức là lượng dữ liệu hay nói cách khác kích thước của tập tin video sau khi nén được giảm nhiều hơn so với các chuẩn nén trước, nhưng chất lượng lại tốt hơn.</a:t>
            </a:r>
            <a:endParaRPr lang="en-US" sz="1300" dirty="0"/>
          </a:p>
        </p:txBody>
      </p:sp>
      <p:sp>
        <p:nvSpPr>
          <p:cNvPr id="5" name="TextBox 4">
            <a:extLst>
              <a:ext uri="{FF2B5EF4-FFF2-40B4-BE49-F238E27FC236}">
                <a16:creationId xmlns:a16="http://schemas.microsoft.com/office/drawing/2014/main" id="{72778CC9-85A9-4E2D-B8B7-CC4AC79F51CC}"/>
              </a:ext>
            </a:extLst>
          </p:cNvPr>
          <p:cNvSpPr txBox="1"/>
          <p:nvPr/>
        </p:nvSpPr>
        <p:spPr>
          <a:xfrm>
            <a:off x="905004" y="607914"/>
            <a:ext cx="4572000" cy="3381695"/>
          </a:xfrm>
          <a:prstGeom prst="rect">
            <a:avLst/>
          </a:prstGeom>
          <a:noFill/>
        </p:spPr>
        <p:txBody>
          <a:bodyPr wrap="square">
            <a:spAutoFit/>
          </a:bodyPr>
          <a:lstStyle/>
          <a:p>
            <a:pPr algn="l">
              <a:lnSpc>
                <a:spcPct val="150000"/>
              </a:lnSpc>
            </a:pPr>
            <a:r>
              <a:rPr lang="vi-VN" sz="1800" b="1" i="0">
                <a:solidFill>
                  <a:schemeClr val="tx2">
                    <a:lumMod val="20000"/>
                    <a:lumOff val="80000"/>
                  </a:schemeClr>
                </a:solidFill>
                <a:effectLst/>
                <a:latin typeface="Nunito" pitchFamily="2" charset="0"/>
              </a:rPr>
              <a:t>Chuẩn nén MJPEG</a:t>
            </a:r>
            <a:endParaRPr lang="vi-VN" sz="1800" b="0" i="0">
              <a:solidFill>
                <a:schemeClr val="tx2">
                  <a:lumMod val="20000"/>
                  <a:lumOff val="80000"/>
                </a:schemeClr>
              </a:solidFill>
              <a:effectLst/>
              <a:latin typeface="Nunito" pitchFamily="2" charset="0"/>
            </a:endParaRPr>
          </a:p>
          <a:p>
            <a:pPr algn="l">
              <a:lnSpc>
                <a:spcPct val="150000"/>
              </a:lnSpc>
            </a:pPr>
            <a:r>
              <a:rPr lang="vi-VN" sz="1800" b="0" i="0">
                <a:solidFill>
                  <a:schemeClr val="tx2">
                    <a:lumMod val="20000"/>
                    <a:lumOff val="80000"/>
                  </a:schemeClr>
                </a:solidFill>
                <a:effectLst/>
                <a:latin typeface="Nunito" pitchFamily="2" charset="0"/>
              </a:rPr>
              <a:t>Là một trong những chuẩn video cũ nhất mà hiện nay vẫn sử dụng. Chuẩn MJPEG hiện chỉ sử dụng trong các thiết bị rẻ tiền, chất lượng thấp, không những chất lượng hình ảnh kém, tốn tài nguyên xử lý, cần nhiều dung lượng mà nó còn hay làm lỗi đường truyền.</a:t>
            </a:r>
          </a:p>
        </p:txBody>
      </p:sp>
      <p:sp>
        <p:nvSpPr>
          <p:cNvPr id="7" name="TextBox 6">
            <a:extLst>
              <a:ext uri="{FF2B5EF4-FFF2-40B4-BE49-F238E27FC236}">
                <a16:creationId xmlns:a16="http://schemas.microsoft.com/office/drawing/2014/main" id="{74C5D219-5B1A-4A50-9966-58E3EABB2471}"/>
              </a:ext>
            </a:extLst>
          </p:cNvPr>
          <p:cNvSpPr txBox="1"/>
          <p:nvPr/>
        </p:nvSpPr>
        <p:spPr>
          <a:xfrm>
            <a:off x="905004" y="607914"/>
            <a:ext cx="4572000" cy="2966197"/>
          </a:xfrm>
          <a:prstGeom prst="rect">
            <a:avLst/>
          </a:prstGeom>
          <a:noFill/>
        </p:spPr>
        <p:txBody>
          <a:bodyPr wrap="square">
            <a:spAutoFit/>
          </a:bodyPr>
          <a:lstStyle/>
          <a:p>
            <a:pPr algn="l">
              <a:lnSpc>
                <a:spcPct val="150000"/>
              </a:lnSpc>
            </a:pPr>
            <a:r>
              <a:rPr lang="vi-VN" sz="1800" b="1" i="0">
                <a:solidFill>
                  <a:schemeClr val="tx2">
                    <a:lumMod val="20000"/>
                    <a:lumOff val="80000"/>
                  </a:schemeClr>
                </a:solidFill>
                <a:effectLst/>
                <a:latin typeface="Nunito" pitchFamily="2" charset="0"/>
              </a:rPr>
              <a:t>Chuẩn nén MPEG-2</a:t>
            </a:r>
            <a:endParaRPr lang="vi-VN" sz="1800" b="0" i="0">
              <a:solidFill>
                <a:schemeClr val="tx2">
                  <a:lumMod val="20000"/>
                  <a:lumOff val="80000"/>
                </a:schemeClr>
              </a:solidFill>
              <a:effectLst/>
              <a:latin typeface="Nunito" pitchFamily="2" charset="0"/>
            </a:endParaRPr>
          </a:p>
          <a:p>
            <a:pPr algn="l">
              <a:lnSpc>
                <a:spcPct val="150000"/>
              </a:lnSpc>
            </a:pPr>
            <a:r>
              <a:rPr lang="vi-VN" sz="1800" b="0" i="0">
                <a:solidFill>
                  <a:schemeClr val="tx2">
                    <a:lumMod val="20000"/>
                    <a:lumOff val="80000"/>
                  </a:schemeClr>
                </a:solidFill>
                <a:effectLst/>
                <a:latin typeface="Nunito" pitchFamily="2" charset="0"/>
              </a:rPr>
              <a:t>Là một tiêu chuẩn nén trong bộ tiêu chuẩn MPEG dùng để mã hóa luồng dữ liệu hình có kết hợp với các thông tin về âm thanh. Đây là một phương thức mã hóa dữ liệu cho phép lưu trữ và truyền video trên nền hệ thống và băng thông hiện thời.</a:t>
            </a:r>
          </a:p>
        </p:txBody>
      </p:sp>
      <p:sp>
        <p:nvSpPr>
          <p:cNvPr id="9" name="TextBox 8">
            <a:extLst>
              <a:ext uri="{FF2B5EF4-FFF2-40B4-BE49-F238E27FC236}">
                <a16:creationId xmlns:a16="http://schemas.microsoft.com/office/drawing/2014/main" id="{2A62C22B-6B93-4C59-AF01-C8E5996FE382}"/>
              </a:ext>
            </a:extLst>
          </p:cNvPr>
          <p:cNvSpPr txBox="1"/>
          <p:nvPr/>
        </p:nvSpPr>
        <p:spPr>
          <a:xfrm>
            <a:off x="905004" y="607914"/>
            <a:ext cx="4572000" cy="2135200"/>
          </a:xfrm>
          <a:prstGeom prst="rect">
            <a:avLst/>
          </a:prstGeom>
          <a:noFill/>
        </p:spPr>
        <p:txBody>
          <a:bodyPr wrap="square">
            <a:spAutoFit/>
          </a:bodyPr>
          <a:lstStyle/>
          <a:p>
            <a:pPr algn="l">
              <a:lnSpc>
                <a:spcPct val="150000"/>
              </a:lnSpc>
            </a:pPr>
            <a:r>
              <a:rPr lang="en-US" sz="1800" b="1" i="0">
                <a:solidFill>
                  <a:schemeClr val="tx2">
                    <a:lumMod val="20000"/>
                    <a:lumOff val="80000"/>
                  </a:schemeClr>
                </a:solidFill>
                <a:effectLst/>
                <a:latin typeface="Nunito" pitchFamily="2" charset="0"/>
              </a:rPr>
              <a:t>Chuẩn nén MPEG-4</a:t>
            </a:r>
            <a:endParaRPr lang="en-US" sz="1800" b="0" i="0">
              <a:solidFill>
                <a:schemeClr val="tx2">
                  <a:lumMod val="20000"/>
                  <a:lumOff val="80000"/>
                </a:schemeClr>
              </a:solidFill>
              <a:effectLst/>
              <a:latin typeface="Nunito" pitchFamily="2" charset="0"/>
            </a:endParaRPr>
          </a:p>
          <a:p>
            <a:pPr algn="l">
              <a:lnSpc>
                <a:spcPct val="150000"/>
              </a:lnSpc>
            </a:pPr>
            <a:r>
              <a:rPr lang="en-US" sz="1800" b="0" i="0">
                <a:solidFill>
                  <a:schemeClr val="tx2">
                    <a:lumMod val="20000"/>
                    <a:lumOff val="80000"/>
                  </a:schemeClr>
                </a:solidFill>
                <a:effectLst/>
                <a:latin typeface="Nunito" pitchFamily="2" charset="0"/>
              </a:rPr>
              <a:t>Là định dạng thiết kế chính thức của ISO/IEC vào tháng 10/1998 và trở thành chuẩn nén hình ảnh quốc tế vào năm 2000.</a:t>
            </a:r>
          </a:p>
        </p:txBody>
      </p:sp>
      <p:sp>
        <p:nvSpPr>
          <p:cNvPr id="11" name="TextBox 10">
            <a:extLst>
              <a:ext uri="{FF2B5EF4-FFF2-40B4-BE49-F238E27FC236}">
                <a16:creationId xmlns:a16="http://schemas.microsoft.com/office/drawing/2014/main" id="{E1DB02B1-3877-4C5F-AA8D-0D57A66742EC}"/>
              </a:ext>
            </a:extLst>
          </p:cNvPr>
          <p:cNvSpPr txBox="1"/>
          <p:nvPr/>
        </p:nvSpPr>
        <p:spPr>
          <a:xfrm>
            <a:off x="905004" y="593126"/>
            <a:ext cx="5831858" cy="3754874"/>
          </a:xfrm>
          <a:prstGeom prst="rect">
            <a:avLst/>
          </a:prstGeom>
          <a:noFill/>
        </p:spPr>
        <p:txBody>
          <a:bodyPr wrap="square">
            <a:spAutoFit/>
          </a:bodyPr>
          <a:lstStyle/>
          <a:p>
            <a:pPr algn="l">
              <a:lnSpc>
                <a:spcPct val="150000"/>
              </a:lnSpc>
            </a:pPr>
            <a:r>
              <a:rPr lang="vi-VN" sz="1600" b="1" i="0">
                <a:solidFill>
                  <a:schemeClr val="tx2">
                    <a:lumMod val="20000"/>
                    <a:lumOff val="80000"/>
                  </a:schemeClr>
                </a:solidFill>
                <a:effectLst/>
                <a:latin typeface="Nunito" pitchFamily="2" charset="0"/>
              </a:rPr>
              <a:t>Chuẩn nén H.264</a:t>
            </a:r>
            <a:endParaRPr lang="vi-VN" sz="1600" b="0" i="0">
              <a:solidFill>
                <a:schemeClr val="tx2">
                  <a:lumMod val="20000"/>
                  <a:lumOff val="80000"/>
                </a:schemeClr>
              </a:solidFill>
              <a:effectLst/>
              <a:latin typeface="Nunito" pitchFamily="2" charset="0"/>
            </a:endParaRPr>
          </a:p>
          <a:p>
            <a:pPr algn="l">
              <a:lnSpc>
                <a:spcPct val="150000"/>
              </a:lnSpc>
            </a:pPr>
            <a:r>
              <a:rPr lang="vi-VN" sz="1600" b="0" i="0">
                <a:solidFill>
                  <a:schemeClr val="tx2">
                    <a:lumMod val="20000"/>
                    <a:lumOff val="80000"/>
                  </a:schemeClr>
                </a:solidFill>
                <a:effectLst/>
                <a:latin typeface="Nunito" pitchFamily="2" charset="0"/>
              </a:rPr>
              <a:t>Là chuẩn nén mở được công bố chính thức vào năm 2003, hiện là chuẩn hỗ trợ công nghệ nén tiên tiến và hiệu quả nhất hiện nay. Và nó đang dần được đưa vào thành chuẩn nén tiêu chuẩn của ngành công nghệ an ninh giám sát bằng hình ảnh. Với cách nén và truyền thông tin bằng chuẩn H.264 làm giảm đến 50% băng thông và kích thước file dữ liệu lưu trữ so với cách nén thông thường hiện nay và giảm tới hơn 80% băng thông và kích thước file dữ liệu lưu trữ so với nén bằng chuẩn Motion JPEG.</a:t>
            </a:r>
          </a:p>
        </p:txBody>
      </p:sp>
      <p:sp>
        <p:nvSpPr>
          <p:cNvPr id="13" name="TextBox 12">
            <a:extLst>
              <a:ext uri="{FF2B5EF4-FFF2-40B4-BE49-F238E27FC236}">
                <a16:creationId xmlns:a16="http://schemas.microsoft.com/office/drawing/2014/main" id="{4A9207A2-AD2C-4685-8ECE-FA510208ADF0}"/>
              </a:ext>
            </a:extLst>
          </p:cNvPr>
          <p:cNvSpPr txBox="1"/>
          <p:nvPr/>
        </p:nvSpPr>
        <p:spPr>
          <a:xfrm>
            <a:off x="905004" y="593126"/>
            <a:ext cx="4572000" cy="3797193"/>
          </a:xfrm>
          <a:prstGeom prst="rect">
            <a:avLst/>
          </a:prstGeom>
          <a:noFill/>
        </p:spPr>
        <p:txBody>
          <a:bodyPr wrap="square">
            <a:spAutoFit/>
          </a:bodyPr>
          <a:lstStyle/>
          <a:p>
            <a:pPr algn="l">
              <a:lnSpc>
                <a:spcPct val="150000"/>
              </a:lnSpc>
            </a:pPr>
            <a:r>
              <a:rPr lang="vi-VN" sz="1800" b="1" i="0">
                <a:solidFill>
                  <a:schemeClr val="tx2">
                    <a:lumMod val="20000"/>
                    <a:lumOff val="80000"/>
                  </a:schemeClr>
                </a:solidFill>
                <a:effectLst/>
                <a:latin typeface="Nunito" pitchFamily="2" charset="0"/>
              </a:rPr>
              <a:t>Chuẩn nén H.265</a:t>
            </a:r>
            <a:endParaRPr lang="vi-VN" sz="1800" b="0" i="0">
              <a:solidFill>
                <a:schemeClr val="tx2">
                  <a:lumMod val="20000"/>
                  <a:lumOff val="80000"/>
                </a:schemeClr>
              </a:solidFill>
              <a:effectLst/>
              <a:latin typeface="Nunito" pitchFamily="2" charset="0"/>
            </a:endParaRPr>
          </a:p>
          <a:p>
            <a:pPr algn="l">
              <a:lnSpc>
                <a:spcPct val="150000"/>
              </a:lnSpc>
            </a:pPr>
            <a:r>
              <a:rPr lang="vi-VN" sz="1800" b="0" i="0">
                <a:solidFill>
                  <a:schemeClr val="tx2">
                    <a:lumMod val="20000"/>
                    <a:lumOff val="80000"/>
                  </a:schemeClr>
                </a:solidFill>
                <a:effectLst/>
                <a:latin typeface="Nunito" pitchFamily="2" charset="0"/>
              </a:rPr>
              <a:t>Tên gọi đầy đủ của chuẩn nén H.265 là HEVC (High Efficiency Video Coding – nén video hiệu suất cao). Với nhu cầu của các hãng sản xuất camera đặt ra là giảm bớt dung lượng video camera ghi lại mà vẫn giữ nguyên chất lượng, các kỹ sư R&amp;D đã nghiên cứu và sử dụng chuẩn nén mới vào trong lĩnh vực camera an ninh giám sát.</a:t>
            </a:r>
          </a:p>
        </p:txBody>
      </p:sp>
      <p:sp>
        <p:nvSpPr>
          <p:cNvPr id="15" name="TextBox 14">
            <a:extLst>
              <a:ext uri="{FF2B5EF4-FFF2-40B4-BE49-F238E27FC236}">
                <a16:creationId xmlns:a16="http://schemas.microsoft.com/office/drawing/2014/main" id="{76A0C6D1-13C2-497E-82F0-4FDF737F5BB7}"/>
              </a:ext>
            </a:extLst>
          </p:cNvPr>
          <p:cNvSpPr txBox="1"/>
          <p:nvPr/>
        </p:nvSpPr>
        <p:spPr>
          <a:xfrm>
            <a:off x="905004" y="593126"/>
            <a:ext cx="4572000" cy="3797193"/>
          </a:xfrm>
          <a:prstGeom prst="rect">
            <a:avLst/>
          </a:prstGeom>
          <a:noFill/>
        </p:spPr>
        <p:txBody>
          <a:bodyPr wrap="square">
            <a:spAutoFit/>
          </a:bodyPr>
          <a:lstStyle/>
          <a:p>
            <a:pPr algn="l">
              <a:lnSpc>
                <a:spcPct val="150000"/>
              </a:lnSpc>
            </a:pPr>
            <a:r>
              <a:rPr lang="vi-VN" sz="1800" b="1" i="0">
                <a:solidFill>
                  <a:schemeClr val="tx2">
                    <a:lumMod val="20000"/>
                    <a:lumOff val="80000"/>
                  </a:schemeClr>
                </a:solidFill>
                <a:effectLst/>
                <a:latin typeface="Nunito" pitchFamily="2" charset="0"/>
              </a:rPr>
              <a:t>Chuẩn nén H.265+</a:t>
            </a:r>
            <a:endParaRPr lang="vi-VN" sz="1800" b="0" i="0">
              <a:solidFill>
                <a:schemeClr val="tx2">
                  <a:lumMod val="20000"/>
                  <a:lumOff val="80000"/>
                </a:schemeClr>
              </a:solidFill>
              <a:effectLst/>
              <a:latin typeface="Nunito" pitchFamily="2" charset="0"/>
            </a:endParaRPr>
          </a:p>
          <a:p>
            <a:pPr algn="l">
              <a:lnSpc>
                <a:spcPct val="150000"/>
              </a:lnSpc>
            </a:pPr>
            <a:r>
              <a:rPr lang="vi-VN" sz="1800" b="0" i="0">
                <a:solidFill>
                  <a:schemeClr val="tx2">
                    <a:lumMod val="20000"/>
                    <a:lumOff val="80000"/>
                  </a:schemeClr>
                </a:solidFill>
                <a:effectLst/>
                <a:latin typeface="Nunito" pitchFamily="2" charset="0"/>
              </a:rPr>
              <a:t>Chuẩn nén hình ảnh H.265+ là công nghệ mã hóa mới nhất trong lĩnh vực video giám sát cho phép truyền tải trực tiếp tín hiệu hình ảnh lên tới 33.2MP (8K UHD) mà vẫn kiểm soát được lượng băng thông tiêu thụ cho phép. Chuẩn nén hình ảnh H.265+ làm giảm đến 90% băng thông và kích thước file dữ liệu lưu trữ so với H.264.</a:t>
            </a:r>
          </a:p>
        </p:txBody>
      </p:sp>
    </p:spTree>
    <p:extLst>
      <p:ext uri="{BB962C8B-B14F-4D97-AF65-F5344CB8AC3E}">
        <p14:creationId xmlns:p14="http://schemas.microsoft.com/office/powerpoint/2010/main" val="303803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xEl>
                                              <p:pRg st="0" end="0"/>
                                            </p:txEl>
                                          </p:spTgt>
                                        </p:tgtEl>
                                      </p:cBhvr>
                                    </p:animEffect>
                                    <p:set>
                                      <p:cBhvr>
                                        <p:cTn id="12" dur="1" fill="hold">
                                          <p:stCondLst>
                                            <p:cond delay="499"/>
                                          </p:stCondLst>
                                        </p:cTn>
                                        <p:tgtEl>
                                          <p:spTgt spid="3">
                                            <p:txEl>
                                              <p:pRg st="0" end="0"/>
                                            </p:txEl>
                                          </p:spTgt>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P spid="5" grpId="1"/>
      <p:bldP spid="7" grpId="0"/>
      <p:bldP spid="7" grpId="1"/>
      <p:bldP spid="9" grpId="0"/>
      <p:bldP spid="9" grpId="1"/>
      <p:bldP spid="11" grpId="0"/>
      <p:bldP spid="11" grpId="1"/>
      <p:bldP spid="13" grpId="0"/>
      <p:bldP spid="13" grpId="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5" name="Google Shape;285;p21"/>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Text Placeholder 2">
            <a:extLst>
              <a:ext uri="{FF2B5EF4-FFF2-40B4-BE49-F238E27FC236}">
                <a16:creationId xmlns:a16="http://schemas.microsoft.com/office/drawing/2014/main" id="{AD7D3678-430E-4F7D-BD3E-15B3CCCB0AE2}"/>
              </a:ext>
            </a:extLst>
          </p:cNvPr>
          <p:cNvSpPr>
            <a:spLocks noGrp="1"/>
          </p:cNvSpPr>
          <p:nvPr>
            <p:ph type="body" idx="1"/>
          </p:nvPr>
        </p:nvSpPr>
        <p:spPr>
          <a:xfrm>
            <a:off x="516864" y="507157"/>
            <a:ext cx="6167100" cy="3957249"/>
          </a:xfrm>
        </p:spPr>
        <p:txBody>
          <a:bodyPr/>
          <a:lstStyle/>
          <a:p>
            <a:pPr marL="114300" lvl="0" indent="0">
              <a:lnSpc>
                <a:spcPct val="150000"/>
              </a:lnSpc>
              <a:buNone/>
            </a:pPr>
            <a:r>
              <a:rPr lang="vi-VN" sz="2000" dirty="0"/>
              <a:t>AVI (Audio-Video Interleaved)</a:t>
            </a:r>
            <a:endParaRPr lang="en-US" sz="2000" dirty="0">
              <a:solidFill>
                <a:schemeClr val="tx1">
                  <a:lumMod val="85000"/>
                </a:schemeClr>
              </a:solidFill>
            </a:endParaRPr>
          </a:p>
          <a:p>
            <a:pPr lvl="0">
              <a:lnSpc>
                <a:spcPct val="150000"/>
              </a:lnSpc>
              <a:buBlip>
                <a:blip r:embed="rId3"/>
              </a:buBlip>
            </a:pPr>
            <a:r>
              <a:rPr lang="en-US" sz="1600" dirty="0"/>
              <a:t>L</a:t>
            </a:r>
            <a:r>
              <a:rPr lang="vi-VN" sz="1600" dirty="0"/>
              <a:t>à tên gọi của 1 loại file dữ liệu đa phương tiện định dạng Container do Microsoft phát triển năm 1992. AVI là định dạng video gốc (không nén) có thể chứa cả video và audio trong một file duy nhất.</a:t>
            </a:r>
            <a:endParaRPr lang="en-US" sz="1600" dirty="0"/>
          </a:p>
          <a:p>
            <a:pPr lvl="0">
              <a:lnSpc>
                <a:spcPct val="150000"/>
              </a:lnSpc>
              <a:buBlip>
                <a:blip r:embed="rId3"/>
              </a:buBlip>
            </a:pPr>
            <a:r>
              <a:rPr lang="vi-VN" sz="1600" dirty="0"/>
              <a:t>File AVI không nén hoặc nén ít khi lưu trữ file do đó nó chiếm nhiều dung lượng hơn các</a:t>
            </a:r>
            <a:r>
              <a:rPr lang="en-US" sz="1600" dirty="0"/>
              <a:t> </a:t>
            </a:r>
            <a:r>
              <a:rPr lang="en-US" sz="1600" dirty="0" err="1"/>
              <a:t>định</a:t>
            </a:r>
            <a:r>
              <a:rPr lang="en-US" sz="1600" dirty="0"/>
              <a:t> </a:t>
            </a:r>
            <a:r>
              <a:rPr lang="en-US" sz="1600" dirty="0" err="1"/>
              <a:t>dạng</a:t>
            </a:r>
            <a:r>
              <a:rPr lang="en-US" sz="1600" dirty="0"/>
              <a:t> file video </a:t>
            </a:r>
            <a:r>
              <a:rPr lang="vi-VN" sz="1600" dirty="0"/>
              <a:t>khác như MPEG và MOV. File AVI thường có kích thước lớn hơn, khoảng 2 đến 3GB trên một phút video. Tuy nhiên ưu điểm của loại file này là không mất chất lượng theo thời gian, dù bạn mở hoặc lưu file bao nhiêu lần đi chăng nữa</a:t>
            </a:r>
            <a:endParaRPr lang="en-US" sz="1600" dirty="0">
              <a:solidFill>
                <a:schemeClr val="tx1">
                  <a:lumMod val="85000"/>
                </a:schemeClr>
              </a:solidFill>
              <a:latin typeface="Nunito" pitchFamily="2" charset="0"/>
              <a:cs typeface="Calibri" panose="020F0502020204030204" pitchFamily="34" charset="0"/>
            </a:endParaRPr>
          </a:p>
        </p:txBody>
      </p:sp>
    </p:spTree>
    <p:extLst>
      <p:ext uri="{BB962C8B-B14F-4D97-AF65-F5344CB8AC3E}">
        <p14:creationId xmlns:p14="http://schemas.microsoft.com/office/powerpoint/2010/main" val="429371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9"/>
          <p:cNvSpPr txBox="1">
            <a:spLocks noGrp="1"/>
          </p:cNvSpPr>
          <p:nvPr>
            <p:ph type="ctrTitle" idx="4294967295"/>
          </p:nvPr>
        </p:nvSpPr>
        <p:spPr>
          <a:xfrm>
            <a:off x="2040450" y="2332918"/>
            <a:ext cx="5063100" cy="819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6000" dirty="0">
                <a:solidFill>
                  <a:schemeClr val="bg1">
                    <a:lumMod val="10000"/>
                    <a:lumOff val="90000"/>
                  </a:schemeClr>
                </a:solidFill>
              </a:rPr>
              <a:t>THANK YOU</a:t>
            </a:r>
            <a:endParaRPr sz="6000" dirty="0">
              <a:solidFill>
                <a:schemeClr val="bg1">
                  <a:lumMod val="10000"/>
                  <a:lumOff val="90000"/>
                </a:schemeClr>
              </a:solidFill>
            </a:endParaRPr>
          </a:p>
        </p:txBody>
      </p:sp>
      <p:sp>
        <p:nvSpPr>
          <p:cNvPr id="264" name="Google Shape;264;p19"/>
          <p:cNvSpPr/>
          <p:nvPr/>
        </p:nvSpPr>
        <p:spPr>
          <a:xfrm>
            <a:off x="4572730" y="596117"/>
            <a:ext cx="1270110" cy="1287020"/>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65" name="Google Shape;265;p19"/>
          <p:cNvSpPr/>
          <p:nvPr/>
        </p:nvSpPr>
        <p:spPr>
          <a:xfrm rot="1473044">
            <a:off x="3417912" y="1238722"/>
            <a:ext cx="742605" cy="72336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66" name="Google Shape;266;p19"/>
          <p:cNvSpPr/>
          <p:nvPr/>
        </p:nvSpPr>
        <p:spPr>
          <a:xfrm>
            <a:off x="4327079" y="473125"/>
            <a:ext cx="325095" cy="315909"/>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67" name="Google Shape;267;p19"/>
          <p:cNvSpPr/>
          <p:nvPr/>
        </p:nvSpPr>
        <p:spPr>
          <a:xfrm rot="2486868">
            <a:off x="4118016" y="1906598"/>
            <a:ext cx="231308" cy="22477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268" name="Google Shape;268;p19"/>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6"/>
          <p:cNvSpPr txBox="1">
            <a:spLocks noGrp="1"/>
          </p:cNvSpPr>
          <p:nvPr>
            <p:ph type="title"/>
          </p:nvPr>
        </p:nvSpPr>
        <p:spPr>
          <a:xfrm>
            <a:off x="548125" y="593125"/>
            <a:ext cx="6167100" cy="39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latin typeface="Nunito" pitchFamily="2" charset="0"/>
                <a:cs typeface="Calibri" panose="020F0502020204030204" pitchFamily="34" charset="0"/>
              </a:rPr>
              <a:t>NỘI DUNG CHÍNH</a:t>
            </a:r>
            <a:endParaRPr dirty="0">
              <a:latin typeface="Nunito" pitchFamily="2" charset="0"/>
              <a:cs typeface="Calibri" panose="020F0502020204030204" pitchFamily="34" charset="0"/>
            </a:endParaRPr>
          </a:p>
        </p:txBody>
      </p:sp>
      <p:sp>
        <p:nvSpPr>
          <p:cNvPr id="244" name="Google Shape;244;p16"/>
          <p:cNvSpPr txBox="1">
            <a:spLocks noGrp="1"/>
          </p:cNvSpPr>
          <p:nvPr>
            <p:ph type="body" idx="1"/>
          </p:nvPr>
        </p:nvSpPr>
        <p:spPr>
          <a:xfrm>
            <a:off x="548125" y="1271600"/>
            <a:ext cx="6167100" cy="3297900"/>
          </a:xfrm>
          <a:prstGeom prst="rect">
            <a:avLst/>
          </a:prstGeom>
        </p:spPr>
        <p:txBody>
          <a:bodyPr spcFirstLastPara="1" wrap="square" lIns="0" tIns="0" rIns="0" bIns="0" anchor="t" anchorCtr="0">
            <a:noAutofit/>
          </a:bodyPr>
          <a:lstStyle/>
          <a:p>
            <a:pPr lvl="0" algn="l" rtl="0">
              <a:lnSpc>
                <a:spcPct val="150000"/>
              </a:lnSpc>
              <a:spcBef>
                <a:spcPts val="0"/>
              </a:spcBef>
              <a:spcAft>
                <a:spcPts val="0"/>
              </a:spcAft>
              <a:buClr>
                <a:schemeClr val="accent4"/>
              </a:buClr>
              <a:buSzPts val="2000"/>
              <a:buBlip>
                <a:blip r:embed="rId3"/>
              </a:buBlip>
            </a:pPr>
            <a:r>
              <a:rPr lang="en-US" dirty="0" err="1">
                <a:latin typeface="Nunito" pitchFamily="2" charset="0"/>
              </a:rPr>
              <a:t>Dữ</a:t>
            </a:r>
            <a:r>
              <a:rPr lang="en-US" dirty="0">
                <a:latin typeface="Nunito" pitchFamily="2" charset="0"/>
              </a:rPr>
              <a:t> </a:t>
            </a:r>
            <a:r>
              <a:rPr lang="en-US" dirty="0" err="1">
                <a:latin typeface="Nunito" pitchFamily="2" charset="0"/>
              </a:rPr>
              <a:t>liệu</a:t>
            </a:r>
            <a:r>
              <a:rPr lang="en-US" dirty="0">
                <a:latin typeface="Nunito" pitchFamily="2" charset="0"/>
              </a:rPr>
              <a:t> </a:t>
            </a:r>
            <a:r>
              <a:rPr lang="en-US" dirty="0" err="1">
                <a:latin typeface="Nunito" pitchFamily="2" charset="0"/>
              </a:rPr>
              <a:t>đa</a:t>
            </a:r>
            <a:r>
              <a:rPr lang="en-US" dirty="0">
                <a:latin typeface="Nunito" pitchFamily="2" charset="0"/>
              </a:rPr>
              <a:t> </a:t>
            </a:r>
            <a:r>
              <a:rPr lang="en-US" dirty="0" err="1">
                <a:latin typeface="Nunito" pitchFamily="2" charset="0"/>
              </a:rPr>
              <a:t>phương</a:t>
            </a:r>
            <a:r>
              <a:rPr lang="en-US" dirty="0">
                <a:latin typeface="Nunito" pitchFamily="2" charset="0"/>
              </a:rPr>
              <a:t> </a:t>
            </a:r>
            <a:r>
              <a:rPr lang="en-US" dirty="0" err="1">
                <a:latin typeface="Nunito" pitchFamily="2" charset="0"/>
              </a:rPr>
              <a:t>tiện</a:t>
            </a:r>
            <a:r>
              <a:rPr lang="en-US" dirty="0">
                <a:latin typeface="Nunito" pitchFamily="2" charset="0"/>
              </a:rPr>
              <a:t> </a:t>
            </a:r>
            <a:r>
              <a:rPr lang="en-US" dirty="0" err="1">
                <a:latin typeface="Nunito" pitchFamily="2" charset="0"/>
              </a:rPr>
              <a:t>là</a:t>
            </a:r>
            <a:r>
              <a:rPr lang="en-US" dirty="0">
                <a:latin typeface="Nunito" pitchFamily="2" charset="0"/>
              </a:rPr>
              <a:t> </a:t>
            </a:r>
            <a:r>
              <a:rPr lang="en-US" dirty="0" err="1">
                <a:latin typeface="Nunito" pitchFamily="2" charset="0"/>
              </a:rPr>
              <a:t>gì</a:t>
            </a:r>
            <a:r>
              <a:rPr lang="en-US" dirty="0">
                <a:latin typeface="Nunito" pitchFamily="2" charset="0"/>
              </a:rPr>
              <a:t>?</a:t>
            </a:r>
            <a:endParaRPr dirty="0">
              <a:latin typeface="Nunito" pitchFamily="2" charset="0"/>
            </a:endParaRPr>
          </a:p>
          <a:p>
            <a:pPr lvl="0" algn="l" rtl="0">
              <a:lnSpc>
                <a:spcPct val="150000"/>
              </a:lnSpc>
              <a:spcBef>
                <a:spcPts val="0"/>
              </a:spcBef>
              <a:spcAft>
                <a:spcPts val="0"/>
              </a:spcAft>
              <a:buClr>
                <a:schemeClr val="accent4"/>
              </a:buClr>
              <a:buSzPts val="2000"/>
              <a:buBlip>
                <a:blip r:embed="rId3"/>
              </a:buBlip>
            </a:pPr>
            <a:r>
              <a:rPr lang="en-US" dirty="0" err="1">
                <a:latin typeface="Nunito" pitchFamily="2" charset="0"/>
              </a:rPr>
              <a:t>Các</a:t>
            </a:r>
            <a:r>
              <a:rPr lang="en-US" dirty="0">
                <a:latin typeface="Nunito" pitchFamily="2" charset="0"/>
              </a:rPr>
              <a:t> </a:t>
            </a:r>
            <a:r>
              <a:rPr lang="en-US" dirty="0" err="1">
                <a:latin typeface="Nunito" pitchFamily="2" charset="0"/>
              </a:rPr>
              <a:t>loại</a:t>
            </a:r>
            <a:r>
              <a:rPr lang="en-US" dirty="0">
                <a:latin typeface="Nunito" pitchFamily="2" charset="0"/>
              </a:rPr>
              <a:t> </a:t>
            </a:r>
            <a:r>
              <a:rPr lang="en-US" dirty="0" err="1">
                <a:latin typeface="Nunito" pitchFamily="2" charset="0"/>
              </a:rPr>
              <a:t>dữ</a:t>
            </a:r>
            <a:r>
              <a:rPr lang="en-US" dirty="0">
                <a:latin typeface="Nunito" pitchFamily="2" charset="0"/>
              </a:rPr>
              <a:t> </a:t>
            </a:r>
            <a:r>
              <a:rPr lang="en-US" dirty="0" err="1">
                <a:latin typeface="Nunito" pitchFamily="2" charset="0"/>
              </a:rPr>
              <a:t>liệu</a:t>
            </a:r>
            <a:r>
              <a:rPr lang="en-US" dirty="0">
                <a:latin typeface="Nunito" pitchFamily="2" charset="0"/>
              </a:rPr>
              <a:t> </a:t>
            </a:r>
            <a:r>
              <a:rPr lang="en-US" dirty="0" err="1">
                <a:latin typeface="Nunito" pitchFamily="2" charset="0"/>
              </a:rPr>
              <a:t>đa</a:t>
            </a:r>
            <a:r>
              <a:rPr lang="en-US" dirty="0">
                <a:latin typeface="Nunito" pitchFamily="2" charset="0"/>
              </a:rPr>
              <a:t> </a:t>
            </a:r>
            <a:r>
              <a:rPr lang="en-US" dirty="0" err="1">
                <a:latin typeface="Nunito" pitchFamily="2" charset="0"/>
              </a:rPr>
              <a:t>phương</a:t>
            </a:r>
            <a:r>
              <a:rPr lang="en-US" dirty="0">
                <a:latin typeface="Nunito" pitchFamily="2" charset="0"/>
              </a:rPr>
              <a:t> </a:t>
            </a:r>
            <a:r>
              <a:rPr lang="en-US" dirty="0" err="1">
                <a:latin typeface="Nunito" pitchFamily="2" charset="0"/>
              </a:rPr>
              <a:t>tiện</a:t>
            </a:r>
            <a:r>
              <a:rPr lang="en-US" dirty="0">
                <a:latin typeface="Nunito" pitchFamily="2" charset="0"/>
              </a:rPr>
              <a:t>.</a:t>
            </a:r>
          </a:p>
          <a:p>
            <a:pPr lvl="1">
              <a:lnSpc>
                <a:spcPct val="150000"/>
              </a:lnSpc>
              <a:spcBef>
                <a:spcPts val="0"/>
              </a:spcBef>
              <a:buClr>
                <a:schemeClr val="accent4"/>
              </a:buClr>
              <a:buSzPts val="2000"/>
              <a:buBlip>
                <a:blip r:embed="rId4"/>
              </a:buBlip>
            </a:pPr>
            <a:r>
              <a:rPr lang="en-US" sz="2000" dirty="0" err="1">
                <a:latin typeface="Nunito" pitchFamily="2" charset="0"/>
              </a:rPr>
              <a:t>Sự</a:t>
            </a:r>
            <a:r>
              <a:rPr lang="en-US" sz="2000" dirty="0">
                <a:latin typeface="Nunito" pitchFamily="2" charset="0"/>
              </a:rPr>
              <a:t> </a:t>
            </a:r>
            <a:r>
              <a:rPr lang="en-US" sz="2000" dirty="0" err="1">
                <a:latin typeface="Nunito" pitchFamily="2" charset="0"/>
              </a:rPr>
              <a:t>khác</a:t>
            </a:r>
            <a:r>
              <a:rPr lang="en-US" sz="2000" dirty="0">
                <a:latin typeface="Nunito" pitchFamily="2" charset="0"/>
              </a:rPr>
              <a:t> </a:t>
            </a:r>
            <a:r>
              <a:rPr lang="en-US" sz="2000" dirty="0" err="1">
                <a:latin typeface="Nunito" pitchFamily="2" charset="0"/>
              </a:rPr>
              <a:t>nhau</a:t>
            </a:r>
            <a:r>
              <a:rPr lang="en-US" sz="2000" dirty="0">
                <a:latin typeface="Nunito" pitchFamily="2" charset="0"/>
              </a:rPr>
              <a:t> </a:t>
            </a:r>
            <a:r>
              <a:rPr lang="en-US" sz="2000" dirty="0" err="1">
                <a:latin typeface="Nunito" pitchFamily="2" charset="0"/>
              </a:rPr>
              <a:t>giữa</a:t>
            </a:r>
            <a:r>
              <a:rPr lang="en-US" sz="2000" dirty="0">
                <a:latin typeface="Nunito" pitchFamily="2" charset="0"/>
              </a:rPr>
              <a:t> </a:t>
            </a:r>
            <a:r>
              <a:rPr lang="en-US" sz="2000" dirty="0" err="1">
                <a:latin typeface="Nunito" pitchFamily="2" charset="0"/>
              </a:rPr>
              <a:t>các</a:t>
            </a:r>
            <a:r>
              <a:rPr lang="en-US" sz="2000" dirty="0">
                <a:latin typeface="Nunito" pitchFamily="2" charset="0"/>
              </a:rPr>
              <a:t> </a:t>
            </a:r>
            <a:r>
              <a:rPr lang="en-US" sz="2000" dirty="0" err="1">
                <a:latin typeface="Nunito" pitchFamily="2" charset="0"/>
              </a:rPr>
              <a:t>cách</a:t>
            </a:r>
            <a:r>
              <a:rPr lang="en-US" sz="2000" dirty="0">
                <a:latin typeface="Nunito" pitchFamily="2" charset="0"/>
              </a:rPr>
              <a:t> </a:t>
            </a:r>
            <a:r>
              <a:rPr lang="en-US" sz="2000" dirty="0" err="1">
                <a:latin typeface="Nunito" pitchFamily="2" charset="0"/>
              </a:rPr>
              <a:t>thu</a:t>
            </a:r>
            <a:r>
              <a:rPr lang="en-US" sz="2000" dirty="0">
                <a:latin typeface="Nunito" pitchFamily="2" charset="0"/>
              </a:rPr>
              <a:t> </a:t>
            </a:r>
            <a:r>
              <a:rPr lang="en-US" sz="2000" dirty="0" err="1">
                <a:latin typeface="Nunito" pitchFamily="2" charset="0"/>
              </a:rPr>
              <a:t>nhập</a:t>
            </a:r>
            <a:r>
              <a:rPr lang="en-US" sz="2000" dirty="0">
                <a:latin typeface="Nunito" pitchFamily="2" charset="0"/>
              </a:rPr>
              <a:t> </a:t>
            </a:r>
            <a:r>
              <a:rPr lang="en-US" sz="2000" dirty="0" err="1">
                <a:latin typeface="Nunito" pitchFamily="2" charset="0"/>
              </a:rPr>
              <a:t>dữ</a:t>
            </a:r>
            <a:r>
              <a:rPr lang="en-US" sz="2000" dirty="0">
                <a:latin typeface="Nunito" pitchFamily="2" charset="0"/>
              </a:rPr>
              <a:t> </a:t>
            </a:r>
            <a:r>
              <a:rPr lang="en-US" sz="2000" dirty="0" err="1">
                <a:latin typeface="Nunito" pitchFamily="2" charset="0"/>
              </a:rPr>
              <a:t>liệu</a:t>
            </a:r>
            <a:r>
              <a:rPr lang="en-US" sz="2000" dirty="0">
                <a:latin typeface="Nunito" pitchFamily="2" charset="0"/>
              </a:rPr>
              <a:t>.</a:t>
            </a:r>
          </a:p>
          <a:p>
            <a:pPr lvl="1">
              <a:lnSpc>
                <a:spcPct val="150000"/>
              </a:lnSpc>
              <a:spcBef>
                <a:spcPts val="0"/>
              </a:spcBef>
              <a:buClr>
                <a:schemeClr val="accent4"/>
              </a:buClr>
              <a:buSzPts val="2000"/>
              <a:buBlip>
                <a:blip r:embed="rId4"/>
              </a:buBlip>
            </a:pPr>
            <a:r>
              <a:rPr lang="en-US" sz="2000" dirty="0" err="1">
                <a:latin typeface="Nunito" pitchFamily="2" charset="0"/>
              </a:rPr>
              <a:t>Thiết</a:t>
            </a:r>
            <a:r>
              <a:rPr lang="en-US" sz="2000" dirty="0">
                <a:latin typeface="Nunito" pitchFamily="2" charset="0"/>
              </a:rPr>
              <a:t> </a:t>
            </a:r>
            <a:r>
              <a:rPr lang="en-US" sz="2000" dirty="0" err="1">
                <a:latin typeface="Nunito" pitchFamily="2" charset="0"/>
              </a:rPr>
              <a:t>bị</a:t>
            </a:r>
            <a:r>
              <a:rPr lang="en-US" sz="2000" dirty="0">
                <a:latin typeface="Nunito" pitchFamily="2" charset="0"/>
              </a:rPr>
              <a:t> </a:t>
            </a:r>
            <a:r>
              <a:rPr lang="en-US" sz="2000" dirty="0" err="1">
                <a:latin typeface="Nunito" pitchFamily="2" charset="0"/>
              </a:rPr>
              <a:t>thu</a:t>
            </a:r>
            <a:r>
              <a:rPr lang="en-US" sz="2000" dirty="0">
                <a:latin typeface="Nunito" pitchFamily="2" charset="0"/>
              </a:rPr>
              <a:t> </a:t>
            </a:r>
            <a:r>
              <a:rPr lang="en-US" sz="2000" dirty="0" err="1">
                <a:latin typeface="Nunito" pitchFamily="2" charset="0"/>
              </a:rPr>
              <a:t>nhập</a:t>
            </a:r>
            <a:r>
              <a:rPr lang="en-US" sz="2000" dirty="0">
                <a:latin typeface="Nunito" pitchFamily="2" charset="0"/>
              </a:rPr>
              <a:t> </a:t>
            </a:r>
            <a:r>
              <a:rPr lang="en-US" sz="2000" dirty="0" err="1">
                <a:latin typeface="Nunito" pitchFamily="2" charset="0"/>
              </a:rPr>
              <a:t>dữ</a:t>
            </a:r>
            <a:r>
              <a:rPr lang="en-US" sz="2000" dirty="0">
                <a:latin typeface="Nunito" pitchFamily="2" charset="0"/>
              </a:rPr>
              <a:t> </a:t>
            </a:r>
            <a:r>
              <a:rPr lang="en-US" sz="2000" dirty="0" err="1">
                <a:latin typeface="Nunito" pitchFamily="2" charset="0"/>
              </a:rPr>
              <a:t>liệu</a:t>
            </a:r>
            <a:r>
              <a:rPr lang="en-US" sz="2000" dirty="0">
                <a:latin typeface="Nunito" pitchFamily="2" charset="0"/>
              </a:rPr>
              <a:t> </a:t>
            </a:r>
            <a:r>
              <a:rPr lang="en-US" sz="2000" dirty="0" err="1">
                <a:latin typeface="Nunito" pitchFamily="2" charset="0"/>
              </a:rPr>
              <a:t>đa</a:t>
            </a:r>
            <a:r>
              <a:rPr lang="en-US" sz="2000" dirty="0">
                <a:latin typeface="Nunito" pitchFamily="2" charset="0"/>
              </a:rPr>
              <a:t> </a:t>
            </a:r>
            <a:r>
              <a:rPr lang="en-US" sz="2000" dirty="0" err="1">
                <a:latin typeface="Nunito" pitchFamily="2" charset="0"/>
              </a:rPr>
              <a:t>phương</a:t>
            </a:r>
            <a:r>
              <a:rPr lang="en-US" sz="2000" dirty="0">
                <a:latin typeface="Nunito" pitchFamily="2" charset="0"/>
              </a:rPr>
              <a:t> </a:t>
            </a:r>
            <a:r>
              <a:rPr lang="en-US" sz="2000" dirty="0" err="1">
                <a:latin typeface="Nunito" pitchFamily="2" charset="0"/>
              </a:rPr>
              <a:t>tiện</a:t>
            </a:r>
            <a:r>
              <a:rPr lang="en-US" sz="2000" dirty="0">
                <a:latin typeface="Nunito" pitchFamily="2" charset="0"/>
              </a:rPr>
              <a:t>.</a:t>
            </a:r>
          </a:p>
        </p:txBody>
      </p:sp>
      <p:sp>
        <p:nvSpPr>
          <p:cNvPr id="245" name="Google Shape;245;p16"/>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latin typeface="Nunito" pitchFamily="2" charset="0"/>
              </a:rPr>
              <a:t>3</a:t>
            </a:fld>
            <a:endParaRPr>
              <a:latin typeface="Nunito"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fade">
                                      <p:cBhvr>
                                        <p:cTn id="7" dur="5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Effect transition="in" filter="fade">
                                      <p:cBhvr>
                                        <p:cTn id="12" dur="500"/>
                                        <p:tgtEl>
                                          <p:spTgt spid="24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4">
                                            <p:txEl>
                                              <p:pRg st="2" end="2"/>
                                            </p:txEl>
                                          </p:spTgt>
                                        </p:tgtEl>
                                        <p:attrNameLst>
                                          <p:attrName>style.visibility</p:attrName>
                                        </p:attrNameLst>
                                      </p:cBhvr>
                                      <p:to>
                                        <p:strVal val="visible"/>
                                      </p:to>
                                    </p:set>
                                    <p:animEffect transition="in" filter="fade">
                                      <p:cBhvr>
                                        <p:cTn id="15" dur="500"/>
                                        <p:tgtEl>
                                          <p:spTgt spid="24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4">
                                            <p:txEl>
                                              <p:pRg st="3" end="3"/>
                                            </p:txEl>
                                          </p:spTgt>
                                        </p:tgtEl>
                                        <p:attrNameLst>
                                          <p:attrName>style.visibility</p:attrName>
                                        </p:attrNameLst>
                                      </p:cBhvr>
                                      <p:to>
                                        <p:strVal val="visible"/>
                                      </p:to>
                                    </p:set>
                                    <p:animEffect transition="in" filter="fade">
                                      <p:cBhvr>
                                        <p:cTn id="18" dur="500"/>
                                        <p:tgtEl>
                                          <p:spTgt spid="2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7"/>
          <p:cNvSpPr txBox="1">
            <a:spLocks noGrp="1"/>
          </p:cNvSpPr>
          <p:nvPr>
            <p:ph type="ctrTitle"/>
          </p:nvPr>
        </p:nvSpPr>
        <p:spPr>
          <a:xfrm>
            <a:off x="2332650" y="1867225"/>
            <a:ext cx="4478700" cy="1007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6"/>
                </a:solidFill>
              </a:rPr>
              <a:t>1.</a:t>
            </a:r>
            <a:endParaRPr dirty="0">
              <a:solidFill>
                <a:schemeClr val="accent6"/>
              </a:solidFill>
            </a:endParaRPr>
          </a:p>
          <a:p>
            <a:pPr marL="101600" lvl="0" indent="0" rtl="0">
              <a:spcBef>
                <a:spcPts val="0"/>
              </a:spcBef>
              <a:spcAft>
                <a:spcPts val="0"/>
              </a:spcAft>
              <a:buClr>
                <a:schemeClr val="accent4"/>
              </a:buClr>
              <a:buSzPts val="2000"/>
              <a:buNone/>
            </a:pPr>
            <a:r>
              <a:rPr lang="en-US" dirty="0" err="1">
                <a:solidFill>
                  <a:schemeClr val="bg1">
                    <a:lumMod val="10000"/>
                    <a:lumOff val="90000"/>
                  </a:schemeClr>
                </a:solidFill>
                <a:latin typeface="Nunito" pitchFamily="2" charset="0"/>
                <a:cs typeface="Calibri" panose="020F0502020204030204" pitchFamily="34" charset="0"/>
              </a:rPr>
              <a:t>Dữ</a:t>
            </a:r>
            <a:r>
              <a:rPr lang="en-US" dirty="0">
                <a:solidFill>
                  <a:schemeClr val="bg1">
                    <a:lumMod val="10000"/>
                    <a:lumOff val="90000"/>
                  </a:schemeClr>
                </a:solidFill>
                <a:latin typeface="Nunito" pitchFamily="2" charset="0"/>
                <a:cs typeface="Calibri" panose="020F0502020204030204" pitchFamily="34" charset="0"/>
              </a:rPr>
              <a:t> </a:t>
            </a:r>
            <a:r>
              <a:rPr lang="en-US" dirty="0" err="1">
                <a:solidFill>
                  <a:schemeClr val="bg1">
                    <a:lumMod val="10000"/>
                    <a:lumOff val="90000"/>
                  </a:schemeClr>
                </a:solidFill>
                <a:latin typeface="Nunito" pitchFamily="2" charset="0"/>
                <a:cs typeface="Calibri" panose="020F0502020204030204" pitchFamily="34" charset="0"/>
              </a:rPr>
              <a:t>liệu</a:t>
            </a:r>
            <a:r>
              <a:rPr lang="en-US" dirty="0">
                <a:solidFill>
                  <a:schemeClr val="bg1">
                    <a:lumMod val="10000"/>
                    <a:lumOff val="90000"/>
                  </a:schemeClr>
                </a:solidFill>
                <a:latin typeface="Nunito" pitchFamily="2" charset="0"/>
                <a:cs typeface="Calibri" panose="020F0502020204030204" pitchFamily="34" charset="0"/>
              </a:rPr>
              <a:t> </a:t>
            </a:r>
            <a:r>
              <a:rPr lang="en-US" dirty="0" err="1">
                <a:solidFill>
                  <a:schemeClr val="bg1">
                    <a:lumMod val="10000"/>
                    <a:lumOff val="90000"/>
                  </a:schemeClr>
                </a:solidFill>
                <a:latin typeface="Nunito" pitchFamily="2" charset="0"/>
                <a:cs typeface="Calibri" panose="020F0502020204030204" pitchFamily="34" charset="0"/>
              </a:rPr>
              <a:t>đa</a:t>
            </a:r>
            <a:r>
              <a:rPr lang="en-US" dirty="0">
                <a:solidFill>
                  <a:schemeClr val="bg1">
                    <a:lumMod val="10000"/>
                    <a:lumOff val="90000"/>
                  </a:schemeClr>
                </a:solidFill>
                <a:latin typeface="Nunito" pitchFamily="2" charset="0"/>
                <a:cs typeface="Calibri" panose="020F0502020204030204" pitchFamily="34" charset="0"/>
              </a:rPr>
              <a:t> </a:t>
            </a:r>
            <a:r>
              <a:rPr lang="en-US" dirty="0" err="1">
                <a:solidFill>
                  <a:schemeClr val="bg1">
                    <a:lumMod val="10000"/>
                    <a:lumOff val="90000"/>
                  </a:schemeClr>
                </a:solidFill>
                <a:latin typeface="Nunito" pitchFamily="2" charset="0"/>
                <a:cs typeface="Calibri" panose="020F0502020204030204" pitchFamily="34" charset="0"/>
              </a:rPr>
              <a:t>phương</a:t>
            </a:r>
            <a:r>
              <a:rPr lang="en-US" dirty="0">
                <a:solidFill>
                  <a:schemeClr val="bg1">
                    <a:lumMod val="10000"/>
                    <a:lumOff val="90000"/>
                  </a:schemeClr>
                </a:solidFill>
                <a:latin typeface="Nunito" pitchFamily="2" charset="0"/>
                <a:cs typeface="Calibri" panose="020F0502020204030204" pitchFamily="34" charset="0"/>
              </a:rPr>
              <a:t> </a:t>
            </a:r>
            <a:r>
              <a:rPr lang="en-US" dirty="0" err="1">
                <a:solidFill>
                  <a:schemeClr val="bg1">
                    <a:lumMod val="10000"/>
                    <a:lumOff val="90000"/>
                  </a:schemeClr>
                </a:solidFill>
                <a:latin typeface="Nunito" pitchFamily="2" charset="0"/>
                <a:cs typeface="Calibri" panose="020F0502020204030204" pitchFamily="34" charset="0"/>
              </a:rPr>
              <a:t>tiện</a:t>
            </a:r>
            <a:r>
              <a:rPr lang="en-US" dirty="0">
                <a:solidFill>
                  <a:schemeClr val="bg1">
                    <a:lumMod val="10000"/>
                    <a:lumOff val="90000"/>
                  </a:schemeClr>
                </a:solidFill>
                <a:latin typeface="Nunito" pitchFamily="2" charset="0"/>
                <a:cs typeface="Calibri" panose="020F0502020204030204" pitchFamily="34" charset="0"/>
              </a:rPr>
              <a:t> </a:t>
            </a:r>
            <a:r>
              <a:rPr lang="en-US" dirty="0" err="1">
                <a:solidFill>
                  <a:schemeClr val="bg1">
                    <a:lumMod val="10000"/>
                    <a:lumOff val="90000"/>
                  </a:schemeClr>
                </a:solidFill>
                <a:latin typeface="Nunito" pitchFamily="2" charset="0"/>
                <a:cs typeface="Calibri" panose="020F0502020204030204" pitchFamily="34" charset="0"/>
              </a:rPr>
              <a:t>là</a:t>
            </a:r>
            <a:r>
              <a:rPr lang="en-US" dirty="0">
                <a:solidFill>
                  <a:schemeClr val="bg1">
                    <a:lumMod val="10000"/>
                    <a:lumOff val="90000"/>
                  </a:schemeClr>
                </a:solidFill>
                <a:latin typeface="Nunito" pitchFamily="2" charset="0"/>
                <a:cs typeface="Calibri" panose="020F0502020204030204" pitchFamily="34" charset="0"/>
              </a:rPr>
              <a:t> </a:t>
            </a:r>
            <a:r>
              <a:rPr lang="en-US" dirty="0" err="1">
                <a:solidFill>
                  <a:schemeClr val="bg1">
                    <a:lumMod val="10000"/>
                    <a:lumOff val="90000"/>
                  </a:schemeClr>
                </a:solidFill>
                <a:latin typeface="Nunito" pitchFamily="2" charset="0"/>
                <a:cs typeface="Calibri" panose="020F0502020204030204" pitchFamily="34" charset="0"/>
              </a:rPr>
              <a:t>gì</a:t>
            </a:r>
            <a:r>
              <a:rPr lang="en-US" dirty="0">
                <a:solidFill>
                  <a:schemeClr val="bg1">
                    <a:lumMod val="10000"/>
                    <a:lumOff val="90000"/>
                  </a:schemeClr>
                </a:solidFill>
                <a:latin typeface="Nunito" pitchFamily="2" charset="0"/>
                <a:cs typeface="Calibri" panose="020F0502020204030204" pitchFamily="34"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2"/>
          <p:cNvSpPr txBox="1">
            <a:spLocks noGrp="1"/>
          </p:cNvSpPr>
          <p:nvPr>
            <p:ph type="title"/>
          </p:nvPr>
        </p:nvSpPr>
        <p:spPr>
          <a:xfrm>
            <a:off x="4063925" y="646438"/>
            <a:ext cx="2727600" cy="1726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solidFill>
                  <a:schemeClr val="bg1">
                    <a:lumMod val="10000"/>
                    <a:lumOff val="90000"/>
                  </a:schemeClr>
                </a:solidFill>
                <a:latin typeface="Nunito" pitchFamily="2" charset="0"/>
                <a:cs typeface="Calibri" panose="020F0502020204030204" pitchFamily="34" charset="0"/>
              </a:rPr>
              <a:t>Dữ liệu đa phương tiện là gì?</a:t>
            </a:r>
            <a:endParaRPr lang="en-US" dirty="0">
              <a:solidFill>
                <a:schemeClr val="bg1">
                  <a:lumMod val="10000"/>
                  <a:lumOff val="90000"/>
                </a:schemeClr>
              </a:solidFill>
              <a:latin typeface="Nunito" pitchFamily="2" charset="0"/>
            </a:endParaRPr>
          </a:p>
        </p:txBody>
      </p:sp>
      <p:sp>
        <p:nvSpPr>
          <p:cNvPr id="291" name="Google Shape;291;p22"/>
          <p:cNvSpPr txBox="1">
            <a:spLocks noGrp="1"/>
          </p:cNvSpPr>
          <p:nvPr>
            <p:ph type="body" idx="1"/>
          </p:nvPr>
        </p:nvSpPr>
        <p:spPr>
          <a:xfrm>
            <a:off x="4063925" y="2149231"/>
            <a:ext cx="2727600" cy="2347832"/>
          </a:xfrm>
          <a:prstGeom prst="rect">
            <a:avLst/>
          </a:prstGeom>
        </p:spPr>
        <p:txBody>
          <a:bodyPr spcFirstLastPara="1" wrap="square" lIns="0" tIns="0" rIns="0" bIns="0" anchor="t" anchorCtr="0">
            <a:noAutofit/>
          </a:bodyPr>
          <a:lstStyle/>
          <a:p>
            <a:pPr marL="0" indent="0">
              <a:lnSpc>
                <a:spcPct val="150000"/>
              </a:lnSpc>
              <a:spcAft>
                <a:spcPts val="800"/>
              </a:spcAft>
              <a:buNone/>
            </a:pPr>
            <a:r>
              <a:rPr lang="en-US" sz="1800" i="0" dirty="0" err="1">
                <a:solidFill>
                  <a:schemeClr val="bg1">
                    <a:lumMod val="10000"/>
                    <a:lumOff val="90000"/>
                  </a:schemeClr>
                </a:solidFill>
                <a:effectLst/>
                <a:latin typeface="Nunito" pitchFamily="2" charset="0"/>
                <a:cs typeface="Calibri" panose="020F0502020204030204" pitchFamily="34" charset="0"/>
              </a:rPr>
              <a:t>Thông</a:t>
            </a:r>
            <a:r>
              <a:rPr lang="en-US" sz="1800" i="0" dirty="0">
                <a:solidFill>
                  <a:schemeClr val="bg1">
                    <a:lumMod val="10000"/>
                    <a:lumOff val="90000"/>
                  </a:schemeClr>
                </a:solidFill>
                <a:effectLst/>
                <a:latin typeface="Nunito" pitchFamily="2" charset="0"/>
                <a:cs typeface="Calibri" panose="020F0502020204030204" pitchFamily="34" charset="0"/>
              </a:rPr>
              <a:t> </a:t>
            </a:r>
            <a:r>
              <a:rPr lang="en-US" sz="1800" i="0" dirty="0" err="1">
                <a:solidFill>
                  <a:schemeClr val="bg1">
                    <a:lumMod val="10000"/>
                    <a:lumOff val="90000"/>
                  </a:schemeClr>
                </a:solidFill>
                <a:effectLst/>
                <a:latin typeface="Nunito" pitchFamily="2" charset="0"/>
                <a:cs typeface="Calibri" panose="020F0502020204030204" pitchFamily="34" charset="0"/>
              </a:rPr>
              <a:t>thường</a:t>
            </a:r>
            <a:r>
              <a:rPr lang="en-US" sz="1800" i="0" dirty="0">
                <a:solidFill>
                  <a:schemeClr val="bg1">
                    <a:lumMod val="10000"/>
                    <a:lumOff val="90000"/>
                  </a:schemeClr>
                </a:solidFill>
                <a:effectLst/>
                <a:latin typeface="Nunito" pitchFamily="2" charset="0"/>
                <a:cs typeface="Calibri" panose="020F0502020204030204" pitchFamily="34" charset="0"/>
              </a:rPr>
              <a:t> </a:t>
            </a:r>
            <a:r>
              <a:rPr lang="en-US" sz="1800" i="0" dirty="0" err="1">
                <a:solidFill>
                  <a:schemeClr val="bg1">
                    <a:lumMod val="10000"/>
                    <a:lumOff val="90000"/>
                  </a:schemeClr>
                </a:solidFill>
                <a:effectLst/>
                <a:latin typeface="Nunito" pitchFamily="2" charset="0"/>
                <a:cs typeface="Calibri" panose="020F0502020204030204" pitchFamily="34" charset="0"/>
              </a:rPr>
              <a:t>chúng</a:t>
            </a:r>
            <a:r>
              <a:rPr lang="en-US" sz="1800" i="0" dirty="0">
                <a:solidFill>
                  <a:schemeClr val="bg1">
                    <a:lumMod val="10000"/>
                    <a:lumOff val="90000"/>
                  </a:schemeClr>
                </a:solidFill>
                <a:effectLst/>
                <a:latin typeface="Nunito" pitchFamily="2" charset="0"/>
                <a:cs typeface="Calibri" panose="020F0502020204030204" pitchFamily="34" charset="0"/>
              </a:rPr>
              <a:t> ta </a:t>
            </a:r>
            <a:r>
              <a:rPr lang="en-US" sz="1800" i="0" dirty="0" err="1">
                <a:solidFill>
                  <a:schemeClr val="bg1">
                    <a:lumMod val="10000"/>
                    <a:lumOff val="90000"/>
                  </a:schemeClr>
                </a:solidFill>
                <a:effectLst/>
                <a:latin typeface="Nunito" pitchFamily="2" charset="0"/>
                <a:cs typeface="Calibri" panose="020F0502020204030204" pitchFamily="34" charset="0"/>
              </a:rPr>
              <a:t>thường</a:t>
            </a:r>
            <a:r>
              <a:rPr lang="en-US" sz="1800" i="0" dirty="0">
                <a:solidFill>
                  <a:schemeClr val="bg1">
                    <a:lumMod val="10000"/>
                    <a:lumOff val="90000"/>
                  </a:schemeClr>
                </a:solidFill>
                <a:effectLst/>
                <a:latin typeface="Nunito" pitchFamily="2" charset="0"/>
                <a:cs typeface="Calibri" panose="020F0502020204030204" pitchFamily="34" charset="0"/>
              </a:rPr>
              <a:t> </a:t>
            </a:r>
            <a:r>
              <a:rPr lang="en-US" sz="1800" i="0" dirty="0" err="1">
                <a:solidFill>
                  <a:schemeClr val="bg1">
                    <a:lumMod val="10000"/>
                    <a:lumOff val="90000"/>
                  </a:schemeClr>
                </a:solidFill>
                <a:effectLst/>
                <a:latin typeface="Nunito" pitchFamily="2" charset="0"/>
                <a:cs typeface="Calibri" panose="020F0502020204030204" pitchFamily="34" charset="0"/>
              </a:rPr>
              <a:t>ghi</a:t>
            </a:r>
            <a:r>
              <a:rPr lang="en-US" sz="1800" i="0" dirty="0">
                <a:solidFill>
                  <a:schemeClr val="bg1">
                    <a:lumMod val="10000"/>
                    <a:lumOff val="90000"/>
                  </a:schemeClr>
                </a:solidFill>
                <a:effectLst/>
                <a:latin typeface="Nunito" pitchFamily="2" charset="0"/>
                <a:cs typeface="Calibri" panose="020F0502020204030204" pitchFamily="34" charset="0"/>
              </a:rPr>
              <a:t> </a:t>
            </a:r>
            <a:r>
              <a:rPr lang="en-US" sz="1800" i="0" dirty="0" err="1">
                <a:solidFill>
                  <a:schemeClr val="bg1">
                    <a:lumMod val="10000"/>
                    <a:lumOff val="90000"/>
                  </a:schemeClr>
                </a:solidFill>
                <a:effectLst/>
                <a:latin typeface="Nunito" pitchFamily="2" charset="0"/>
                <a:cs typeface="Calibri" panose="020F0502020204030204" pitchFamily="34" charset="0"/>
              </a:rPr>
              <a:t>nhận</a:t>
            </a:r>
            <a:r>
              <a:rPr lang="en-US" sz="1800" i="0" dirty="0">
                <a:solidFill>
                  <a:schemeClr val="bg1">
                    <a:lumMod val="10000"/>
                    <a:lumOff val="90000"/>
                  </a:schemeClr>
                </a:solidFill>
                <a:effectLst/>
                <a:latin typeface="Nunito" pitchFamily="2" charset="0"/>
                <a:cs typeface="Calibri" panose="020F0502020204030204" pitchFamily="34" charset="0"/>
              </a:rPr>
              <a:t> </a:t>
            </a:r>
            <a:r>
              <a:rPr lang="en-US" sz="1800" i="0" dirty="0" err="1">
                <a:solidFill>
                  <a:schemeClr val="bg1">
                    <a:lumMod val="10000"/>
                    <a:lumOff val="90000"/>
                  </a:schemeClr>
                </a:solidFill>
                <a:effectLst/>
                <a:latin typeface="Nunito" pitchFamily="2" charset="0"/>
                <a:cs typeface="Calibri" panose="020F0502020204030204" pitchFamily="34" charset="0"/>
              </a:rPr>
              <a:t>thôn</a:t>
            </a:r>
            <a:r>
              <a:rPr lang="en-US" sz="1800" dirty="0" err="1">
                <a:solidFill>
                  <a:schemeClr val="bg1">
                    <a:lumMod val="10000"/>
                    <a:lumOff val="90000"/>
                  </a:schemeClr>
                </a:solidFill>
                <a:latin typeface="Nunito" pitchFamily="2" charset="0"/>
                <a:cs typeface="Calibri" panose="020F0502020204030204" pitchFamily="34" charset="0"/>
              </a:rPr>
              <a:t>g</a:t>
            </a:r>
            <a:r>
              <a:rPr lang="en-US" sz="1800" dirty="0">
                <a:solidFill>
                  <a:schemeClr val="bg1">
                    <a:lumMod val="10000"/>
                    <a:lumOff val="90000"/>
                  </a:schemeClr>
                </a:solidFill>
                <a:latin typeface="Nunito" pitchFamily="2" charset="0"/>
                <a:cs typeface="Calibri" panose="020F0502020204030204" pitchFamily="34" charset="0"/>
              </a:rPr>
              <a:t> tin ở </a:t>
            </a:r>
            <a:r>
              <a:rPr lang="en-US" sz="1800" dirty="0" err="1">
                <a:solidFill>
                  <a:schemeClr val="bg1">
                    <a:lumMod val="10000"/>
                    <a:lumOff val="90000"/>
                  </a:schemeClr>
                </a:solidFill>
                <a:latin typeface="Nunito" pitchFamily="2" charset="0"/>
                <a:cs typeface="Calibri" panose="020F0502020204030204" pitchFamily="34" charset="0"/>
              </a:rPr>
              <a:t>dạng</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văn</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bản</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các</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văn</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bản</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này</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được</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mã</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hoá</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và</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lưu</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trữ</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lại</a:t>
            </a:r>
            <a:r>
              <a:rPr lang="en-US" sz="1800" dirty="0">
                <a:solidFill>
                  <a:schemeClr val="bg1">
                    <a:lumMod val="10000"/>
                    <a:lumOff val="90000"/>
                  </a:schemeClr>
                </a:solidFill>
                <a:latin typeface="Nunito" pitchFamily="2" charset="0"/>
                <a:cs typeface="Calibri" panose="020F0502020204030204" pitchFamily="34" charset="0"/>
              </a:rPr>
              <a:t>. Khi </a:t>
            </a:r>
            <a:r>
              <a:rPr lang="en-US" sz="1800" dirty="0" err="1">
                <a:solidFill>
                  <a:schemeClr val="bg1">
                    <a:lumMod val="10000"/>
                    <a:lumOff val="90000"/>
                  </a:schemeClr>
                </a:solidFill>
                <a:latin typeface="Nunito" pitchFamily="2" charset="0"/>
                <a:cs typeface="Calibri" panose="020F0502020204030204" pitchFamily="34" charset="0"/>
              </a:rPr>
              <a:t>đó</a:t>
            </a:r>
            <a:r>
              <a:rPr lang="en-US" sz="1800" dirty="0">
                <a:solidFill>
                  <a:schemeClr val="bg1">
                    <a:lumMod val="10000"/>
                    <a:lumOff val="90000"/>
                  </a:schemeClr>
                </a:solidFill>
                <a:latin typeface="Nunito" pitchFamily="2" charset="0"/>
                <a:cs typeface="Calibri" panose="020F0502020204030204" pitchFamily="34" charset="0"/>
              </a:rPr>
              <a:t> ta </a:t>
            </a:r>
            <a:r>
              <a:rPr lang="en-US" sz="1800" dirty="0" err="1">
                <a:solidFill>
                  <a:schemeClr val="bg1">
                    <a:lumMod val="10000"/>
                    <a:lumOff val="90000"/>
                  </a:schemeClr>
                </a:solidFill>
                <a:latin typeface="Nunito" pitchFamily="2" charset="0"/>
                <a:cs typeface="Calibri" panose="020F0502020204030204" pitchFamily="34" charset="0"/>
              </a:rPr>
              <a:t>có</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dữ</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liệu</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dạng</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văn</a:t>
            </a:r>
            <a:r>
              <a:rPr lang="en-US" sz="1800" dirty="0">
                <a:solidFill>
                  <a:schemeClr val="bg1">
                    <a:lumMod val="10000"/>
                    <a:lumOff val="90000"/>
                  </a:schemeClr>
                </a:solidFill>
                <a:latin typeface="Nunito" pitchFamily="2" charset="0"/>
                <a:cs typeface="Calibri" panose="020F0502020204030204" pitchFamily="34" charset="0"/>
              </a:rPr>
              <a:t> </a:t>
            </a:r>
            <a:r>
              <a:rPr lang="en-US" sz="1800" dirty="0" err="1">
                <a:solidFill>
                  <a:schemeClr val="bg1">
                    <a:lumMod val="10000"/>
                    <a:lumOff val="90000"/>
                  </a:schemeClr>
                </a:solidFill>
                <a:latin typeface="Nunito" pitchFamily="2" charset="0"/>
                <a:cs typeface="Calibri" panose="020F0502020204030204" pitchFamily="34" charset="0"/>
              </a:rPr>
              <a:t>bản</a:t>
            </a:r>
            <a:r>
              <a:rPr lang="en-US" sz="1800" dirty="0">
                <a:solidFill>
                  <a:schemeClr val="bg1">
                    <a:lumMod val="10000"/>
                    <a:lumOff val="90000"/>
                  </a:schemeClr>
                </a:solidFill>
                <a:latin typeface="Nunito" pitchFamily="2" charset="0"/>
                <a:cs typeface="Calibri" panose="020F0502020204030204" pitchFamily="34" charset="0"/>
              </a:rPr>
              <a:t>.</a:t>
            </a:r>
          </a:p>
        </p:txBody>
      </p:sp>
      <p:sp>
        <p:nvSpPr>
          <p:cNvPr id="293" name="Google Shape;293;p22"/>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5" name="Picture 4">
            <a:extLst>
              <a:ext uri="{FF2B5EF4-FFF2-40B4-BE49-F238E27FC236}">
                <a16:creationId xmlns:a16="http://schemas.microsoft.com/office/drawing/2014/main" id="{48F81A91-ECB5-4B1F-82E0-322B91A51538}"/>
              </a:ext>
            </a:extLst>
          </p:cNvPr>
          <p:cNvPicPr>
            <a:picLocks noChangeAspect="1"/>
          </p:cNvPicPr>
          <p:nvPr/>
        </p:nvPicPr>
        <p:blipFill>
          <a:blip r:embed="rId3"/>
          <a:stretch>
            <a:fillRect/>
          </a:stretch>
        </p:blipFill>
        <p:spPr>
          <a:xfrm>
            <a:off x="307626" y="564238"/>
            <a:ext cx="3560989" cy="39866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500"/>
                                        <p:tgtEl>
                                          <p:spTgt spid="2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1">
                                            <p:txEl>
                                              <p:pRg st="0" end="0"/>
                                            </p:txEl>
                                          </p:spTgt>
                                        </p:tgtEl>
                                        <p:attrNameLst>
                                          <p:attrName>style.visibility</p:attrName>
                                        </p:attrNameLst>
                                      </p:cBhvr>
                                      <p:to>
                                        <p:strVal val="visible"/>
                                      </p:to>
                                    </p:set>
                                    <p:animEffect transition="in" filter="fade">
                                      <p:cBhvr>
                                        <p:cTn id="10" dur="500"/>
                                        <p:tgtEl>
                                          <p:spTgt spid="291">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3"/>
                                        </p:tgtEl>
                                        <p:attrNameLst>
                                          <p:attrName>style.visibility</p:attrName>
                                        </p:attrNameLst>
                                      </p:cBhvr>
                                      <p:to>
                                        <p:strVal val="visible"/>
                                      </p:to>
                                    </p:set>
                                    <p:animEffect transition="in" filter="fade">
                                      <p:cBhvr>
                                        <p:cTn id="13" dur="500"/>
                                        <p:tgtEl>
                                          <p:spTgt spid="293"/>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p:bldP spid="291" grpId="0" build="p"/>
      <p:bldP spid="2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8"/>
          <p:cNvSpPr txBox="1">
            <a:spLocks noGrp="1"/>
          </p:cNvSpPr>
          <p:nvPr>
            <p:ph type="body" idx="1"/>
          </p:nvPr>
        </p:nvSpPr>
        <p:spPr>
          <a:xfrm>
            <a:off x="1821650" y="1014450"/>
            <a:ext cx="3672000" cy="311460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 dirty="0">
                <a:solidFill>
                  <a:schemeClr val="bg1">
                    <a:lumMod val="10000"/>
                    <a:lumOff val="90000"/>
                  </a:schemeClr>
                </a:solidFill>
              </a:rPr>
              <a:t>Vậy nếu thông tin chúng ta thu nhận được ở một dạng khác như âm thanh, hình ảnh thì dữ liệu của nó ở dạng nào?</a:t>
            </a:r>
            <a:endParaRPr dirty="0">
              <a:solidFill>
                <a:schemeClr val="bg1">
                  <a:lumMod val="10000"/>
                  <a:lumOff val="90000"/>
                </a:schemeClr>
              </a:solidFill>
            </a:endParaRPr>
          </a:p>
        </p:txBody>
      </p:sp>
      <p:sp>
        <p:nvSpPr>
          <p:cNvPr id="257" name="Google Shape;257;p18"/>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16"/>
          <p:cNvSpPr txBox="1">
            <a:spLocks noGrp="1"/>
          </p:cNvSpPr>
          <p:nvPr>
            <p:ph type="body" idx="1"/>
          </p:nvPr>
        </p:nvSpPr>
        <p:spPr>
          <a:xfrm>
            <a:off x="548125" y="679938"/>
            <a:ext cx="6167100" cy="3889562"/>
          </a:xfrm>
          <a:prstGeom prst="rect">
            <a:avLst/>
          </a:prstGeom>
        </p:spPr>
        <p:txBody>
          <a:bodyPr spcFirstLastPara="1" wrap="square" lIns="0" tIns="0" rIns="0" bIns="0" anchor="t" anchorCtr="0">
            <a:noAutofit/>
          </a:bodyPr>
          <a:lstStyle/>
          <a:p>
            <a:pPr lvl="0" algn="l" rtl="0">
              <a:lnSpc>
                <a:spcPct val="150000"/>
              </a:lnSpc>
              <a:spcBef>
                <a:spcPts val="0"/>
              </a:spcBef>
              <a:spcAft>
                <a:spcPts val="0"/>
              </a:spcAft>
              <a:buClr>
                <a:schemeClr val="accent4"/>
              </a:buClr>
              <a:buSzPts val="2000"/>
              <a:buBlip>
                <a:blip r:embed="rId3"/>
              </a:buBlip>
            </a:pPr>
            <a:r>
              <a:rPr lang="en-US" sz="1600" dirty="0" err="1">
                <a:solidFill>
                  <a:schemeClr val="tx1">
                    <a:lumMod val="85000"/>
                  </a:schemeClr>
                </a:solidFill>
                <a:latin typeface="Nunito" pitchFamily="2" charset="0"/>
              </a:rPr>
              <a:t>Từ</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đó</a:t>
            </a:r>
            <a:r>
              <a:rPr lang="en-US" sz="1600" dirty="0">
                <a:solidFill>
                  <a:schemeClr val="tx1">
                    <a:lumMod val="85000"/>
                  </a:schemeClr>
                </a:solidFill>
                <a:latin typeface="Nunito" pitchFamily="2" charset="0"/>
              </a:rPr>
              <a:t> ta </a:t>
            </a:r>
            <a:r>
              <a:rPr lang="en-US" sz="1600" dirty="0" err="1">
                <a:solidFill>
                  <a:schemeClr val="tx1">
                    <a:lumMod val="85000"/>
                  </a:schemeClr>
                </a:solidFill>
                <a:latin typeface="Nunito" pitchFamily="2" charset="0"/>
              </a:rPr>
              <a:t>dẫn</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đến</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khái</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niệm</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mới</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dữ</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liệu</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đa</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phương</a:t>
            </a:r>
            <a:r>
              <a:rPr lang="en-US" sz="1600" dirty="0">
                <a:solidFill>
                  <a:schemeClr val="tx1">
                    <a:lumMod val="85000"/>
                  </a:schemeClr>
                </a:solidFill>
                <a:latin typeface="Nunito" pitchFamily="2" charset="0"/>
              </a:rPr>
              <a:t> </a:t>
            </a:r>
            <a:r>
              <a:rPr lang="en-US" sz="1600" dirty="0" err="1">
                <a:solidFill>
                  <a:schemeClr val="tx1">
                    <a:lumMod val="85000"/>
                  </a:schemeClr>
                </a:solidFill>
                <a:latin typeface="Nunito" pitchFamily="2" charset="0"/>
              </a:rPr>
              <a:t>tiện</a:t>
            </a:r>
            <a:r>
              <a:rPr lang="en-US" sz="1600" dirty="0">
                <a:solidFill>
                  <a:schemeClr val="tx1">
                    <a:lumMod val="85000"/>
                  </a:schemeClr>
                </a:solidFill>
                <a:latin typeface="Nunito" pitchFamily="2" charset="0"/>
              </a:rPr>
              <a:t>”</a:t>
            </a:r>
          </a:p>
          <a:p>
            <a:pPr lvl="0" algn="l" rtl="0">
              <a:lnSpc>
                <a:spcPct val="150000"/>
              </a:lnSpc>
              <a:spcBef>
                <a:spcPts val="0"/>
              </a:spcBef>
              <a:spcAft>
                <a:spcPts val="0"/>
              </a:spcAft>
              <a:buClr>
                <a:schemeClr val="accent4"/>
              </a:buClr>
              <a:buSzPts val="2000"/>
              <a:buBlip>
                <a:blip r:embed="rId3"/>
              </a:buBlip>
            </a:pPr>
            <a:r>
              <a:rPr lang="en-US" sz="1600" i="0" dirty="0" err="1">
                <a:solidFill>
                  <a:schemeClr val="tx1">
                    <a:lumMod val="85000"/>
                  </a:schemeClr>
                </a:solidFill>
                <a:effectLst/>
                <a:latin typeface="Nunito" pitchFamily="2" charset="0"/>
                <a:ea typeface="Calibri" panose="020F0502020204030204" pitchFamily="34" charset="0"/>
              </a:rPr>
              <a:t>Phương</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tiện</a:t>
            </a:r>
            <a:r>
              <a:rPr lang="en-US" sz="1600" i="0" dirty="0">
                <a:solidFill>
                  <a:schemeClr val="tx1">
                    <a:lumMod val="85000"/>
                  </a:schemeClr>
                </a:solidFill>
                <a:effectLst/>
                <a:latin typeface="Nunito" pitchFamily="2" charset="0"/>
                <a:ea typeface="Calibri" panose="020F0502020204030204" pitchFamily="34" charset="0"/>
              </a:rPr>
              <a:t> (media) </a:t>
            </a:r>
            <a:r>
              <a:rPr lang="en-US" sz="1600" i="0" dirty="0" err="1">
                <a:solidFill>
                  <a:schemeClr val="tx1">
                    <a:lumMod val="85000"/>
                  </a:schemeClr>
                </a:solidFill>
                <a:effectLst/>
                <a:latin typeface="Nunito" pitchFamily="2" charset="0"/>
                <a:ea typeface="Calibri" panose="020F0502020204030204" pitchFamily="34" charset="0"/>
              </a:rPr>
              <a:t>là</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nhằm</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đến</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các</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kiểu</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thông</a:t>
            </a:r>
            <a:r>
              <a:rPr lang="en-US" sz="1600" i="0" dirty="0">
                <a:solidFill>
                  <a:schemeClr val="tx1">
                    <a:lumMod val="85000"/>
                  </a:schemeClr>
                </a:solidFill>
                <a:effectLst/>
                <a:latin typeface="Nunito" pitchFamily="2" charset="0"/>
                <a:ea typeface="Calibri" panose="020F0502020204030204" pitchFamily="34" charset="0"/>
              </a:rPr>
              <a:t> tin hay </a:t>
            </a:r>
            <a:r>
              <a:rPr lang="en-US" sz="1600" i="0" dirty="0" err="1">
                <a:solidFill>
                  <a:schemeClr val="tx1">
                    <a:lumMod val="85000"/>
                  </a:schemeClr>
                </a:solidFill>
                <a:effectLst/>
                <a:latin typeface="Nunito" pitchFamily="2" charset="0"/>
                <a:ea typeface="Calibri" panose="020F0502020204030204" pitchFamily="34" charset="0"/>
              </a:rPr>
              <a:t>kiểu</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thể</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hiện</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thông</a:t>
            </a:r>
            <a:r>
              <a:rPr lang="en-US" sz="1600" i="0" dirty="0">
                <a:solidFill>
                  <a:schemeClr val="tx1">
                    <a:lumMod val="85000"/>
                  </a:schemeClr>
                </a:solidFill>
                <a:effectLst/>
                <a:latin typeface="Nunito" pitchFamily="2" charset="0"/>
                <a:ea typeface="Calibri" panose="020F0502020204030204" pitchFamily="34" charset="0"/>
              </a:rPr>
              <a:t> tin </a:t>
            </a:r>
            <a:r>
              <a:rPr lang="en-US" sz="1600" i="0" dirty="0" err="1">
                <a:solidFill>
                  <a:schemeClr val="tx1">
                    <a:lumMod val="85000"/>
                  </a:schemeClr>
                </a:solidFill>
                <a:effectLst/>
                <a:latin typeface="Nunito" pitchFamily="2" charset="0"/>
                <a:ea typeface="Calibri" panose="020F0502020204030204" pitchFamily="34" charset="0"/>
              </a:rPr>
              <a:t>như</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dữ</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liệu</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số</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văn</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bản</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hình</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ảnh</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âm</a:t>
            </a:r>
            <a:r>
              <a:rPr lang="en-US" sz="1600" i="0" dirty="0">
                <a:solidFill>
                  <a:schemeClr val="tx1">
                    <a:lumMod val="85000"/>
                  </a:schemeClr>
                </a:solidFill>
                <a:effectLst/>
                <a:latin typeface="Nunito" pitchFamily="2" charset="0"/>
                <a:ea typeface="Calibri" panose="020F0502020204030204" pitchFamily="34" charset="0"/>
              </a:rPr>
              <a:t> </a:t>
            </a:r>
            <a:r>
              <a:rPr lang="en-US" sz="1600" i="0" dirty="0" err="1">
                <a:solidFill>
                  <a:schemeClr val="tx1">
                    <a:lumMod val="85000"/>
                  </a:schemeClr>
                </a:solidFill>
                <a:effectLst/>
                <a:latin typeface="Nunito" pitchFamily="2" charset="0"/>
                <a:ea typeface="Calibri" panose="020F0502020204030204" pitchFamily="34" charset="0"/>
              </a:rPr>
              <a:t>thanh</a:t>
            </a:r>
            <a:r>
              <a:rPr lang="en-US" sz="1600" i="0" dirty="0">
                <a:solidFill>
                  <a:schemeClr val="tx1">
                    <a:lumMod val="85000"/>
                  </a:schemeClr>
                </a:solidFill>
                <a:effectLst/>
                <a:latin typeface="Nunito" pitchFamily="2" charset="0"/>
                <a:ea typeface="Calibri" panose="020F0502020204030204" pitchFamily="34" charset="0"/>
              </a:rPr>
              <a:t>, video.</a:t>
            </a:r>
          </a:p>
          <a:p>
            <a:pPr lvl="0" algn="l" rtl="0">
              <a:lnSpc>
                <a:spcPct val="150000"/>
              </a:lnSpc>
              <a:spcBef>
                <a:spcPts val="0"/>
              </a:spcBef>
              <a:spcAft>
                <a:spcPts val="0"/>
              </a:spcAft>
              <a:buClr>
                <a:schemeClr val="accent4"/>
              </a:buClr>
              <a:buSzPts val="2000"/>
              <a:buBlip>
                <a:blip r:embed="rId3"/>
              </a:buBlip>
            </a:pPr>
            <a:r>
              <a:rPr lang="en-US" sz="1600" dirty="0" err="1">
                <a:solidFill>
                  <a:schemeClr val="tx1">
                    <a:lumMod val="85000"/>
                  </a:schemeClr>
                </a:solidFill>
                <a:effectLst/>
                <a:latin typeface="Nunito" pitchFamily="2" charset="0"/>
                <a:ea typeface="Calibri" panose="020F0502020204030204" pitchFamily="34" charset="0"/>
              </a:rPr>
              <a:t>Đa</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phương</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tiện</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là</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tổ</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hợp</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của</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văn</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bản</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hình</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ảnh</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hoạt</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hình</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âm</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thanh</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và</a:t>
            </a:r>
            <a:r>
              <a:rPr lang="en-US" sz="1600" dirty="0">
                <a:solidFill>
                  <a:schemeClr val="tx1">
                    <a:lumMod val="85000"/>
                  </a:schemeClr>
                </a:solidFill>
                <a:effectLst/>
                <a:latin typeface="Nunito" pitchFamily="2" charset="0"/>
                <a:ea typeface="Calibri" panose="020F0502020204030204" pitchFamily="34" charset="0"/>
              </a:rPr>
              <a:t> video. </a:t>
            </a:r>
          </a:p>
          <a:p>
            <a:pPr lvl="0" algn="l" rtl="0">
              <a:lnSpc>
                <a:spcPct val="150000"/>
              </a:lnSpc>
              <a:spcBef>
                <a:spcPts val="0"/>
              </a:spcBef>
              <a:spcAft>
                <a:spcPts val="0"/>
              </a:spcAft>
              <a:buClr>
                <a:schemeClr val="accent4"/>
              </a:buClr>
              <a:buSzPts val="2000"/>
              <a:buBlip>
                <a:blip r:embed="rId3"/>
              </a:buBlip>
            </a:pPr>
            <a:r>
              <a:rPr lang="en-US" sz="1600" dirty="0" err="1">
                <a:solidFill>
                  <a:schemeClr val="tx1">
                    <a:lumMod val="85000"/>
                  </a:schemeClr>
                </a:solidFill>
                <a:effectLst/>
                <a:latin typeface="Nunito" pitchFamily="2" charset="0"/>
                <a:ea typeface="Calibri" panose="020F0502020204030204" pitchFamily="34" charset="0"/>
              </a:rPr>
              <a:t>Đa</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phương</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tiện</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có</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mặt</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trong</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mọi</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khía</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cạnh</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hoạt</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động</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đời</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sống</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của</a:t>
            </a:r>
            <a:r>
              <a:rPr lang="en-US" sz="1600" dirty="0">
                <a:solidFill>
                  <a:schemeClr val="tx1">
                    <a:lumMod val="85000"/>
                  </a:schemeClr>
                </a:solidFill>
                <a:effectLst/>
                <a:latin typeface="Nunito" pitchFamily="2" charset="0"/>
                <a:ea typeface="Calibri" panose="020F0502020204030204" pitchFamily="34" charset="0"/>
              </a:rPr>
              <a:t> con </a:t>
            </a:r>
            <a:r>
              <a:rPr lang="en-US" sz="1600" dirty="0" err="1">
                <a:solidFill>
                  <a:schemeClr val="tx1">
                    <a:lumMod val="85000"/>
                  </a:schemeClr>
                </a:solidFill>
                <a:effectLst/>
                <a:latin typeface="Nunito" pitchFamily="2" charset="0"/>
                <a:ea typeface="Calibri" panose="020F0502020204030204" pitchFamily="34" charset="0"/>
              </a:rPr>
              <a:t>người</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như</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truyền</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thông</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giải</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trí</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thương</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mại</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giáo</a:t>
            </a:r>
            <a:r>
              <a:rPr lang="en-US" sz="1600" dirty="0">
                <a:solidFill>
                  <a:schemeClr val="tx1">
                    <a:lumMod val="85000"/>
                  </a:schemeClr>
                </a:solidFill>
                <a:effectLst/>
                <a:latin typeface="Nunito" pitchFamily="2" charset="0"/>
                <a:ea typeface="Calibri" panose="020F0502020204030204" pitchFamily="34" charset="0"/>
              </a:rPr>
              <a:t> </a:t>
            </a:r>
            <a:r>
              <a:rPr lang="en-US" sz="1600" dirty="0" err="1">
                <a:solidFill>
                  <a:schemeClr val="tx1">
                    <a:lumMod val="85000"/>
                  </a:schemeClr>
                </a:solidFill>
                <a:effectLst/>
                <a:latin typeface="Nunito" pitchFamily="2" charset="0"/>
                <a:ea typeface="Calibri" panose="020F0502020204030204" pitchFamily="34" charset="0"/>
              </a:rPr>
              <a:t>dục</a:t>
            </a:r>
            <a:r>
              <a:rPr lang="en-US" sz="1600" dirty="0">
                <a:solidFill>
                  <a:schemeClr val="tx1">
                    <a:lumMod val="85000"/>
                  </a:schemeClr>
                </a:solidFill>
                <a:effectLst/>
                <a:latin typeface="Nunito" pitchFamily="2" charset="0"/>
                <a:ea typeface="Calibri" panose="020F0502020204030204" pitchFamily="34" charset="0"/>
              </a:rPr>
              <a:t>, ...</a:t>
            </a:r>
            <a:endParaRPr sz="1600" dirty="0">
              <a:solidFill>
                <a:schemeClr val="tx1">
                  <a:lumMod val="85000"/>
                </a:schemeClr>
              </a:solidFill>
              <a:latin typeface="Nunito" pitchFamily="2" charset="0"/>
            </a:endParaRPr>
          </a:p>
        </p:txBody>
      </p:sp>
      <p:sp>
        <p:nvSpPr>
          <p:cNvPr id="245" name="Google Shape;245;p16"/>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fade">
                                      <p:cBhvr>
                                        <p:cTn id="7" dur="5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Effect transition="in" filter="fade">
                                      <p:cBhvr>
                                        <p:cTn id="12" dur="500"/>
                                        <p:tgtEl>
                                          <p:spTgt spid="2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4">
                                            <p:txEl>
                                              <p:pRg st="2" end="2"/>
                                            </p:txEl>
                                          </p:spTgt>
                                        </p:tgtEl>
                                        <p:attrNameLst>
                                          <p:attrName>style.visibility</p:attrName>
                                        </p:attrNameLst>
                                      </p:cBhvr>
                                      <p:to>
                                        <p:strVal val="visible"/>
                                      </p:to>
                                    </p:set>
                                    <p:animEffect transition="in" filter="fade">
                                      <p:cBhvr>
                                        <p:cTn id="17" dur="500"/>
                                        <p:tgtEl>
                                          <p:spTgt spid="2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4">
                                            <p:txEl>
                                              <p:pRg st="3" end="3"/>
                                            </p:txEl>
                                          </p:spTgt>
                                        </p:tgtEl>
                                        <p:attrNameLst>
                                          <p:attrName>style.visibility</p:attrName>
                                        </p:attrNameLst>
                                      </p:cBhvr>
                                      <p:to>
                                        <p:strVal val="visible"/>
                                      </p:to>
                                    </p:set>
                                    <p:animEffect transition="in" filter="fade">
                                      <p:cBhvr>
                                        <p:cTn id="22" dur="500"/>
                                        <p:tgtEl>
                                          <p:spTgt spid="2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16"/>
          <p:cNvSpPr txBox="1">
            <a:spLocks noGrp="1"/>
          </p:cNvSpPr>
          <p:nvPr>
            <p:ph type="body" idx="1"/>
          </p:nvPr>
        </p:nvSpPr>
        <p:spPr>
          <a:xfrm>
            <a:off x="548125" y="679938"/>
            <a:ext cx="6167100" cy="3889562"/>
          </a:xfrm>
          <a:prstGeom prst="rect">
            <a:avLst/>
          </a:prstGeom>
        </p:spPr>
        <p:txBody>
          <a:bodyPr spcFirstLastPara="1" wrap="square" lIns="0" tIns="0" rIns="0" bIns="0" anchor="t" anchorCtr="0">
            <a:noAutofit/>
          </a:bodyPr>
          <a:lstStyle/>
          <a:p>
            <a:pPr lvl="0" algn="l" rtl="0">
              <a:lnSpc>
                <a:spcPct val="150000"/>
              </a:lnSpc>
              <a:spcBef>
                <a:spcPts val="0"/>
              </a:spcBef>
              <a:spcAft>
                <a:spcPts val="0"/>
              </a:spcAft>
              <a:buClr>
                <a:schemeClr val="accent4"/>
              </a:buClr>
              <a:buSzPts val="2000"/>
              <a:buBlip>
                <a:blip r:embed="rId3"/>
              </a:buBlip>
            </a:pPr>
            <a:r>
              <a:rPr lang="en-US" sz="1800" i="0" dirty="0" err="1">
                <a:solidFill>
                  <a:schemeClr val="tx1">
                    <a:lumMod val="85000"/>
                  </a:schemeClr>
                </a:solidFill>
                <a:effectLst/>
                <a:ea typeface="Calibri" panose="020F0502020204030204" pitchFamily="34" charset="0"/>
              </a:rPr>
              <a:t>Dữ</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liệu</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đa</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phương</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tiện</a:t>
            </a:r>
            <a:r>
              <a:rPr lang="en-US" sz="1800" i="0" dirty="0">
                <a:solidFill>
                  <a:schemeClr val="tx1">
                    <a:lumMod val="85000"/>
                  </a:schemeClr>
                </a:solidFill>
                <a:effectLst/>
                <a:ea typeface="Calibri" panose="020F0502020204030204" pitchFamily="34" charset="0"/>
              </a:rPr>
              <a:t> (multimedia data) </a:t>
            </a:r>
            <a:r>
              <a:rPr lang="en-US" sz="1800" i="0" dirty="0" err="1">
                <a:solidFill>
                  <a:schemeClr val="tx1">
                    <a:lumMod val="85000"/>
                  </a:schemeClr>
                </a:solidFill>
                <a:effectLst/>
                <a:ea typeface="Calibri" panose="020F0502020204030204" pitchFamily="34" charset="0"/>
              </a:rPr>
              <a:t>là</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dữ</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liệu</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hướng</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đến</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thể</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hiện</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máy</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đọc</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được</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của</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các</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kiểu</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phương</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tiện</a:t>
            </a:r>
            <a:r>
              <a:rPr lang="en-US" sz="1800" i="0" dirty="0">
                <a:solidFill>
                  <a:schemeClr val="tx1">
                    <a:lumMod val="85000"/>
                  </a:schemeClr>
                </a:solidFill>
                <a:effectLst/>
                <a:ea typeface="Calibri" panose="020F0502020204030204" pitchFamily="34" charset="0"/>
              </a:rPr>
              <a:t> </a:t>
            </a:r>
            <a:r>
              <a:rPr lang="en-US" sz="1800" i="0" dirty="0" err="1">
                <a:solidFill>
                  <a:schemeClr val="tx1">
                    <a:lumMod val="85000"/>
                  </a:schemeClr>
                </a:solidFill>
                <a:effectLst/>
                <a:ea typeface="Calibri" panose="020F0502020204030204" pitchFamily="34" charset="0"/>
              </a:rPr>
              <a:t>gộp</a:t>
            </a:r>
            <a:r>
              <a:rPr lang="en-US" sz="1800" i="0" dirty="0">
                <a:solidFill>
                  <a:schemeClr val="tx1">
                    <a:lumMod val="85000"/>
                  </a:schemeClr>
                </a:solidFill>
                <a:effectLst/>
                <a:ea typeface="Calibri" panose="020F0502020204030204" pitchFamily="34" charset="0"/>
              </a:rPr>
              <a:t>.</a:t>
            </a:r>
          </a:p>
          <a:p>
            <a:pPr lvl="0" algn="l" rtl="0">
              <a:lnSpc>
                <a:spcPct val="150000"/>
              </a:lnSpc>
              <a:spcBef>
                <a:spcPts val="0"/>
              </a:spcBef>
              <a:spcAft>
                <a:spcPts val="0"/>
              </a:spcAft>
              <a:buClr>
                <a:schemeClr val="accent4"/>
              </a:buClr>
              <a:buSzPts val="2000"/>
              <a:buBlip>
                <a:blip r:embed="rId3"/>
              </a:buBlip>
            </a:pPr>
            <a:r>
              <a:rPr lang="en-US" sz="1800" dirty="0" err="1">
                <a:solidFill>
                  <a:schemeClr val="tx1">
                    <a:lumMod val="85000"/>
                  </a:schemeClr>
                </a:solidFill>
                <a:latin typeface="Nunito" pitchFamily="2" charset="0"/>
              </a:rPr>
              <a:t>Đặc</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điểm</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của</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dữ</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liệu</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đa</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phương</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tiện</a:t>
            </a:r>
            <a:r>
              <a:rPr lang="en-US" sz="1800" dirty="0">
                <a:solidFill>
                  <a:schemeClr val="tx1">
                    <a:lumMod val="85000"/>
                  </a:schemeClr>
                </a:solidFill>
                <a:latin typeface="Nunito" pitchFamily="2" charset="0"/>
              </a:rPr>
              <a:t>:</a:t>
            </a:r>
          </a:p>
          <a:p>
            <a:pPr lvl="1">
              <a:lnSpc>
                <a:spcPct val="150000"/>
              </a:lnSpc>
              <a:spcBef>
                <a:spcPts val="0"/>
              </a:spcBef>
              <a:buClr>
                <a:schemeClr val="accent1">
                  <a:lumMod val="75000"/>
                </a:schemeClr>
              </a:buClr>
              <a:buSzPts val="2000"/>
              <a:buBlip>
                <a:blip r:embed="rId4"/>
              </a:buBlip>
            </a:pPr>
            <a:r>
              <a:rPr lang="en-US" sz="1800" dirty="0">
                <a:solidFill>
                  <a:schemeClr val="tx1">
                    <a:lumMod val="85000"/>
                  </a:schemeClr>
                </a:solidFill>
                <a:latin typeface="Nunito" pitchFamily="2" charset="0"/>
              </a:rPr>
              <a:t>Dung </a:t>
            </a:r>
            <a:r>
              <a:rPr lang="en-US" sz="1800" dirty="0" err="1">
                <a:solidFill>
                  <a:schemeClr val="tx1">
                    <a:lumMod val="85000"/>
                  </a:schemeClr>
                </a:solidFill>
                <a:latin typeface="Nunito" pitchFamily="2" charset="0"/>
              </a:rPr>
              <a:t>lượng</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lớn</a:t>
            </a:r>
            <a:endParaRPr lang="en-US" sz="1800" dirty="0">
              <a:solidFill>
                <a:schemeClr val="tx1">
                  <a:lumMod val="85000"/>
                </a:schemeClr>
              </a:solidFill>
              <a:latin typeface="Nunito" pitchFamily="2" charset="0"/>
            </a:endParaRPr>
          </a:p>
          <a:p>
            <a:pPr lvl="1">
              <a:lnSpc>
                <a:spcPct val="150000"/>
              </a:lnSpc>
              <a:spcBef>
                <a:spcPts val="0"/>
              </a:spcBef>
              <a:buClr>
                <a:schemeClr val="accent1">
                  <a:lumMod val="75000"/>
                </a:schemeClr>
              </a:buClr>
              <a:buSzPts val="2000"/>
              <a:buBlip>
                <a:blip r:embed="rId4"/>
              </a:buBlip>
            </a:pPr>
            <a:r>
              <a:rPr lang="en-US" sz="1800" dirty="0" err="1">
                <a:solidFill>
                  <a:schemeClr val="tx1">
                    <a:lumMod val="85000"/>
                  </a:schemeClr>
                </a:solidFill>
                <a:latin typeface="Nunito" pitchFamily="2" charset="0"/>
              </a:rPr>
              <a:t>Đa</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dạng</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và</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phức</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tạp</a:t>
            </a:r>
            <a:endParaRPr lang="en-US" sz="1800" dirty="0">
              <a:solidFill>
                <a:schemeClr val="tx1">
                  <a:lumMod val="85000"/>
                </a:schemeClr>
              </a:solidFill>
              <a:latin typeface="Nunito" pitchFamily="2" charset="0"/>
            </a:endParaRPr>
          </a:p>
          <a:p>
            <a:pPr lvl="1">
              <a:lnSpc>
                <a:spcPct val="150000"/>
              </a:lnSpc>
              <a:spcBef>
                <a:spcPts val="0"/>
              </a:spcBef>
              <a:buClr>
                <a:schemeClr val="accent1">
                  <a:lumMod val="75000"/>
                </a:schemeClr>
              </a:buClr>
              <a:buSzPts val="2000"/>
              <a:buBlip>
                <a:blip r:embed="rId4"/>
              </a:buBlip>
            </a:pPr>
            <a:r>
              <a:rPr lang="en-US" sz="1800" dirty="0">
                <a:solidFill>
                  <a:schemeClr val="tx1">
                    <a:lumMod val="85000"/>
                  </a:schemeClr>
                </a:solidFill>
                <a:latin typeface="Nunito" pitchFamily="2" charset="0"/>
              </a:rPr>
              <a:t>Phi </a:t>
            </a:r>
            <a:r>
              <a:rPr lang="en-US" sz="1800" dirty="0" err="1">
                <a:solidFill>
                  <a:schemeClr val="tx1">
                    <a:lumMod val="85000"/>
                  </a:schemeClr>
                </a:solidFill>
                <a:latin typeface="Nunito" pitchFamily="2" charset="0"/>
              </a:rPr>
              <a:t>cấu</a:t>
            </a:r>
            <a:r>
              <a:rPr lang="en-US" sz="1800" dirty="0">
                <a:solidFill>
                  <a:schemeClr val="tx1">
                    <a:lumMod val="85000"/>
                  </a:schemeClr>
                </a:solidFill>
                <a:latin typeface="Nunito" pitchFamily="2" charset="0"/>
              </a:rPr>
              <a:t> </a:t>
            </a:r>
            <a:r>
              <a:rPr lang="en-US" sz="1800" dirty="0" err="1">
                <a:solidFill>
                  <a:schemeClr val="tx1">
                    <a:lumMod val="85000"/>
                  </a:schemeClr>
                </a:solidFill>
                <a:latin typeface="Nunito" pitchFamily="2" charset="0"/>
              </a:rPr>
              <a:t>trúc</a:t>
            </a:r>
            <a:endParaRPr sz="1800" dirty="0">
              <a:solidFill>
                <a:schemeClr val="tx1">
                  <a:lumMod val="85000"/>
                </a:schemeClr>
              </a:solidFill>
              <a:latin typeface="Nunito" pitchFamily="2" charset="0"/>
            </a:endParaRPr>
          </a:p>
        </p:txBody>
      </p:sp>
      <p:sp>
        <p:nvSpPr>
          <p:cNvPr id="245" name="Google Shape;245;p16"/>
          <p:cNvSpPr txBox="1">
            <a:spLocks noGrp="1"/>
          </p:cNvSpPr>
          <p:nvPr>
            <p:ph type="sldNum" idx="12"/>
          </p:nvPr>
        </p:nvSpPr>
        <p:spPr>
          <a:xfrm>
            <a:off x="8404384" y="199526"/>
            <a:ext cx="548700" cy="393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37101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Effect transition="in" filter="fade">
                                      <p:cBhvr>
                                        <p:cTn id="7" dur="500"/>
                                        <p:tgtEl>
                                          <p:spTgt spid="2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4">
                                            <p:txEl>
                                              <p:pRg st="1" end="1"/>
                                            </p:txEl>
                                          </p:spTgt>
                                        </p:tgtEl>
                                        <p:attrNameLst>
                                          <p:attrName>style.visibility</p:attrName>
                                        </p:attrNameLst>
                                      </p:cBhvr>
                                      <p:to>
                                        <p:strVal val="visible"/>
                                      </p:to>
                                    </p:set>
                                    <p:animEffect transition="in" filter="fade">
                                      <p:cBhvr>
                                        <p:cTn id="12" dur="500"/>
                                        <p:tgtEl>
                                          <p:spTgt spid="24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4">
                                            <p:txEl>
                                              <p:pRg st="2" end="2"/>
                                            </p:txEl>
                                          </p:spTgt>
                                        </p:tgtEl>
                                        <p:attrNameLst>
                                          <p:attrName>style.visibility</p:attrName>
                                        </p:attrNameLst>
                                      </p:cBhvr>
                                      <p:to>
                                        <p:strVal val="visible"/>
                                      </p:to>
                                    </p:set>
                                    <p:animEffect transition="in" filter="fade">
                                      <p:cBhvr>
                                        <p:cTn id="15" dur="500"/>
                                        <p:tgtEl>
                                          <p:spTgt spid="244">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4">
                                            <p:txEl>
                                              <p:pRg st="3" end="3"/>
                                            </p:txEl>
                                          </p:spTgt>
                                        </p:tgtEl>
                                        <p:attrNameLst>
                                          <p:attrName>style.visibility</p:attrName>
                                        </p:attrNameLst>
                                      </p:cBhvr>
                                      <p:to>
                                        <p:strVal val="visible"/>
                                      </p:to>
                                    </p:set>
                                    <p:animEffect transition="in" filter="fade">
                                      <p:cBhvr>
                                        <p:cTn id="18" dur="500"/>
                                        <p:tgtEl>
                                          <p:spTgt spid="244">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4">
                                            <p:txEl>
                                              <p:pRg st="4" end="4"/>
                                            </p:txEl>
                                          </p:spTgt>
                                        </p:tgtEl>
                                        <p:attrNameLst>
                                          <p:attrName>style.visibility</p:attrName>
                                        </p:attrNameLst>
                                      </p:cBhvr>
                                      <p:to>
                                        <p:strVal val="visible"/>
                                      </p:to>
                                    </p:set>
                                    <p:animEffect transition="in" filter="fade">
                                      <p:cBhvr>
                                        <p:cTn id="21" dur="500"/>
                                        <p:tgtEl>
                                          <p:spTgt spid="2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7"/>
          <p:cNvSpPr txBox="1">
            <a:spLocks noGrp="1"/>
          </p:cNvSpPr>
          <p:nvPr>
            <p:ph type="ctrTitle"/>
          </p:nvPr>
        </p:nvSpPr>
        <p:spPr>
          <a:xfrm>
            <a:off x="2332650" y="1867225"/>
            <a:ext cx="4478700" cy="1007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solidFill>
                  <a:schemeClr val="accent6"/>
                </a:solidFill>
              </a:rPr>
              <a:t>2.</a:t>
            </a:r>
            <a:endParaRPr dirty="0">
              <a:solidFill>
                <a:schemeClr val="accent6"/>
              </a:solidFill>
            </a:endParaRPr>
          </a:p>
          <a:p>
            <a:pPr marL="101600" lvl="0" indent="0" rtl="0">
              <a:spcBef>
                <a:spcPts val="0"/>
              </a:spcBef>
              <a:spcAft>
                <a:spcPts val="0"/>
              </a:spcAft>
              <a:buClr>
                <a:schemeClr val="accent4"/>
              </a:buClr>
              <a:buSzPts val="2000"/>
              <a:buNone/>
            </a:pPr>
            <a:r>
              <a:rPr lang="en-US" dirty="0" err="1">
                <a:solidFill>
                  <a:schemeClr val="bg1">
                    <a:lumMod val="10000"/>
                    <a:lumOff val="90000"/>
                  </a:schemeClr>
                </a:solidFill>
                <a:latin typeface="Nunito" pitchFamily="2" charset="0"/>
              </a:rPr>
              <a:t>Các</a:t>
            </a:r>
            <a:r>
              <a:rPr lang="en-US" dirty="0">
                <a:solidFill>
                  <a:schemeClr val="bg1">
                    <a:lumMod val="10000"/>
                    <a:lumOff val="90000"/>
                  </a:schemeClr>
                </a:solidFill>
                <a:latin typeface="Nunito" pitchFamily="2" charset="0"/>
              </a:rPr>
              <a:t> </a:t>
            </a:r>
            <a:r>
              <a:rPr lang="en-US" dirty="0" err="1">
                <a:solidFill>
                  <a:schemeClr val="bg1">
                    <a:lumMod val="10000"/>
                    <a:lumOff val="90000"/>
                  </a:schemeClr>
                </a:solidFill>
                <a:latin typeface="Nunito" pitchFamily="2" charset="0"/>
              </a:rPr>
              <a:t>loại</a:t>
            </a:r>
            <a:r>
              <a:rPr lang="en-US" dirty="0">
                <a:solidFill>
                  <a:schemeClr val="bg1">
                    <a:lumMod val="10000"/>
                    <a:lumOff val="90000"/>
                  </a:schemeClr>
                </a:solidFill>
                <a:latin typeface="Nunito" pitchFamily="2" charset="0"/>
              </a:rPr>
              <a:t> </a:t>
            </a:r>
            <a:r>
              <a:rPr lang="en-US" dirty="0" err="1">
                <a:solidFill>
                  <a:schemeClr val="bg1">
                    <a:lumMod val="10000"/>
                    <a:lumOff val="90000"/>
                  </a:schemeClr>
                </a:solidFill>
                <a:latin typeface="Nunito" pitchFamily="2" charset="0"/>
              </a:rPr>
              <a:t>dữ</a:t>
            </a:r>
            <a:r>
              <a:rPr lang="en-US" dirty="0">
                <a:solidFill>
                  <a:schemeClr val="bg1">
                    <a:lumMod val="10000"/>
                    <a:lumOff val="90000"/>
                  </a:schemeClr>
                </a:solidFill>
                <a:latin typeface="Nunito" pitchFamily="2" charset="0"/>
              </a:rPr>
              <a:t> </a:t>
            </a:r>
            <a:r>
              <a:rPr lang="en-US" dirty="0" err="1">
                <a:solidFill>
                  <a:schemeClr val="bg1">
                    <a:lumMod val="10000"/>
                    <a:lumOff val="90000"/>
                  </a:schemeClr>
                </a:solidFill>
                <a:latin typeface="Nunito" pitchFamily="2" charset="0"/>
              </a:rPr>
              <a:t>liệu</a:t>
            </a:r>
            <a:r>
              <a:rPr lang="en-US" dirty="0">
                <a:solidFill>
                  <a:schemeClr val="bg1">
                    <a:lumMod val="10000"/>
                    <a:lumOff val="90000"/>
                  </a:schemeClr>
                </a:solidFill>
                <a:latin typeface="Nunito" pitchFamily="2" charset="0"/>
              </a:rPr>
              <a:t> </a:t>
            </a:r>
            <a:r>
              <a:rPr lang="en-US" dirty="0" err="1">
                <a:solidFill>
                  <a:schemeClr val="bg1">
                    <a:lumMod val="10000"/>
                    <a:lumOff val="90000"/>
                  </a:schemeClr>
                </a:solidFill>
                <a:latin typeface="Nunito" pitchFamily="2" charset="0"/>
              </a:rPr>
              <a:t>đa</a:t>
            </a:r>
            <a:r>
              <a:rPr lang="en-US" dirty="0">
                <a:solidFill>
                  <a:schemeClr val="bg1">
                    <a:lumMod val="10000"/>
                    <a:lumOff val="90000"/>
                  </a:schemeClr>
                </a:solidFill>
                <a:latin typeface="Nunito" pitchFamily="2" charset="0"/>
              </a:rPr>
              <a:t> </a:t>
            </a:r>
            <a:r>
              <a:rPr lang="en-US" dirty="0" err="1">
                <a:solidFill>
                  <a:schemeClr val="bg1">
                    <a:lumMod val="10000"/>
                    <a:lumOff val="90000"/>
                  </a:schemeClr>
                </a:solidFill>
                <a:latin typeface="Nunito" pitchFamily="2" charset="0"/>
              </a:rPr>
              <a:t>phương</a:t>
            </a:r>
            <a:r>
              <a:rPr lang="en-US" dirty="0">
                <a:solidFill>
                  <a:schemeClr val="bg1">
                    <a:lumMod val="10000"/>
                    <a:lumOff val="90000"/>
                  </a:schemeClr>
                </a:solidFill>
                <a:latin typeface="Nunito" pitchFamily="2" charset="0"/>
              </a:rPr>
              <a:t> </a:t>
            </a:r>
            <a:r>
              <a:rPr lang="en-US" dirty="0" err="1">
                <a:solidFill>
                  <a:schemeClr val="bg1">
                    <a:lumMod val="10000"/>
                    <a:lumOff val="90000"/>
                  </a:schemeClr>
                </a:solidFill>
                <a:latin typeface="Nunito" pitchFamily="2" charset="0"/>
              </a:rPr>
              <a:t>tiện</a:t>
            </a:r>
            <a:r>
              <a:rPr lang="en-US" dirty="0">
                <a:solidFill>
                  <a:schemeClr val="bg1">
                    <a:lumMod val="10000"/>
                    <a:lumOff val="90000"/>
                  </a:schemeClr>
                </a:solidFill>
                <a:latin typeface="Nunito" pitchFamily="2" charset="0"/>
              </a:rPr>
              <a:t>.</a:t>
            </a:r>
            <a:r>
              <a:rPr lang="en-US" dirty="0">
                <a:solidFill>
                  <a:schemeClr val="bg1">
                    <a:lumMod val="10000"/>
                    <a:lumOff val="90000"/>
                  </a:schemeClr>
                </a:solidFill>
                <a:latin typeface="Nunito" pitchFamily="2" charset="0"/>
                <a:cs typeface="Calibri" panose="020F0502020204030204" pitchFamily="34" charset="0"/>
              </a:rPr>
              <a:t> </a:t>
            </a:r>
          </a:p>
        </p:txBody>
      </p:sp>
    </p:spTree>
    <p:extLst>
      <p:ext uri="{BB962C8B-B14F-4D97-AF65-F5344CB8AC3E}">
        <p14:creationId xmlns:p14="http://schemas.microsoft.com/office/powerpoint/2010/main" val="21123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sric template">
  <a:themeElements>
    <a:clrScheme name="Custom 347">
      <a:dk1>
        <a:srgbClr val="FFFFFF"/>
      </a:dk1>
      <a:lt1>
        <a:srgbClr val="24272E"/>
      </a:lt1>
      <a:dk2>
        <a:srgbClr val="C6C8D6"/>
      </a:dk2>
      <a:lt2>
        <a:srgbClr val="6B707C"/>
      </a:lt2>
      <a:accent1>
        <a:srgbClr val="FFDD41"/>
      </a:accent1>
      <a:accent2>
        <a:srgbClr val="8CE444"/>
      </a:accent2>
      <a:accent3>
        <a:srgbClr val="5FDEF0"/>
      </a:accent3>
      <a:accent4>
        <a:srgbClr val="7598FF"/>
      </a:accent4>
      <a:accent5>
        <a:srgbClr val="BA64E0"/>
      </a:accent5>
      <a:accent6>
        <a:srgbClr val="FF594C"/>
      </a:accent6>
      <a:hlink>
        <a:srgbClr val="CCDB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1859</Words>
  <Application>Microsoft Office PowerPoint</Application>
  <PresentationFormat>On-screen Show (16:9)</PresentationFormat>
  <Paragraphs>98</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Walter Turncoat</vt:lpstr>
      <vt:lpstr>Arial</vt:lpstr>
      <vt:lpstr>Calibri</vt:lpstr>
      <vt:lpstr>Nunito</vt:lpstr>
      <vt:lpstr>Cascadia Code Light</vt:lpstr>
      <vt:lpstr>Osric template</vt:lpstr>
      <vt:lpstr>Sự khác biệt về các  cách thức thu nhập dữ liệu đa phương tiện và thiết bị thu nhập dữ liệu</vt:lpstr>
      <vt:lpstr>PowerPoint Presentation</vt:lpstr>
      <vt:lpstr>NỘI DUNG CHÍNH</vt:lpstr>
      <vt:lpstr>1. Dữ liệu đa phương tiện là gì?</vt:lpstr>
      <vt:lpstr>Dữ liệu đa phương tiện là gì?</vt:lpstr>
      <vt:lpstr>PowerPoint Presentation</vt:lpstr>
      <vt:lpstr>PowerPoint Presentation</vt:lpstr>
      <vt:lpstr>PowerPoint Presentation</vt:lpstr>
      <vt:lpstr>2. Các loại dữ liệu đa phương tiện.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huy nguyễn</cp:lastModifiedBy>
  <cp:revision>223</cp:revision>
  <dcterms:modified xsi:type="dcterms:W3CDTF">2021-11-25T07:55:43Z</dcterms:modified>
</cp:coreProperties>
</file>